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852" r:id="rId2"/>
    <p:sldMasterId id="2147483864" r:id="rId3"/>
    <p:sldMasterId id="2147483876" r:id="rId4"/>
  </p:sldMasterIdLst>
  <p:notesMasterIdLst>
    <p:notesMasterId r:id="rId60"/>
  </p:notesMasterIdLst>
  <p:handoutMasterIdLst>
    <p:handoutMasterId r:id="rId61"/>
  </p:handoutMasterIdLst>
  <p:sldIdLst>
    <p:sldId id="389" r:id="rId5"/>
    <p:sldId id="284" r:id="rId6"/>
    <p:sldId id="419" r:id="rId7"/>
    <p:sldId id="462" r:id="rId8"/>
    <p:sldId id="463" r:id="rId9"/>
    <p:sldId id="438" r:id="rId10"/>
    <p:sldId id="287" r:id="rId11"/>
    <p:sldId id="369" r:id="rId12"/>
    <p:sldId id="509" r:id="rId13"/>
    <p:sldId id="470" r:id="rId14"/>
    <p:sldId id="471" r:id="rId15"/>
    <p:sldId id="475" r:id="rId16"/>
    <p:sldId id="476" r:id="rId17"/>
    <p:sldId id="472" r:id="rId18"/>
    <p:sldId id="478" r:id="rId19"/>
    <p:sldId id="469" r:id="rId20"/>
    <p:sldId id="482" r:id="rId21"/>
    <p:sldId id="485" r:id="rId22"/>
    <p:sldId id="483" r:id="rId23"/>
    <p:sldId id="370" r:id="rId24"/>
    <p:sldId id="373" r:id="rId25"/>
    <p:sldId id="489" r:id="rId26"/>
    <p:sldId id="371" r:id="rId27"/>
    <p:sldId id="479" r:id="rId28"/>
    <p:sldId id="298" r:id="rId29"/>
    <p:sldId id="299" r:id="rId30"/>
    <p:sldId id="487" r:id="rId31"/>
    <p:sldId id="439" r:id="rId32"/>
    <p:sldId id="506" r:id="rId33"/>
    <p:sldId id="484" r:id="rId34"/>
    <p:sldId id="515" r:id="rId35"/>
    <p:sldId id="502" r:id="rId36"/>
    <p:sldId id="503" r:id="rId37"/>
    <p:sldId id="495" r:id="rId38"/>
    <p:sldId id="496" r:id="rId39"/>
    <p:sldId id="468" r:id="rId40"/>
    <p:sldId id="490" r:id="rId41"/>
    <p:sldId id="498" r:id="rId42"/>
    <p:sldId id="499" r:id="rId43"/>
    <p:sldId id="507" r:id="rId44"/>
    <p:sldId id="500" r:id="rId45"/>
    <p:sldId id="302" r:id="rId46"/>
    <p:sldId id="504" r:id="rId47"/>
    <p:sldId id="377" r:id="rId48"/>
    <p:sldId id="505" r:id="rId49"/>
    <p:sldId id="488" r:id="rId50"/>
    <p:sldId id="511" r:id="rId51"/>
    <p:sldId id="491" r:id="rId52"/>
    <p:sldId id="492" r:id="rId53"/>
    <p:sldId id="493" r:id="rId54"/>
    <p:sldId id="510" r:id="rId55"/>
    <p:sldId id="494" r:id="rId56"/>
    <p:sldId id="514" r:id="rId57"/>
    <p:sldId id="474" r:id="rId58"/>
    <p:sldId id="413" r:id="rId59"/>
  </p:sldIdLst>
  <p:sldSz cx="13716000" cy="9144000"/>
  <p:notesSz cx="6997700" cy="92837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650875" indent="-193675"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1303338" indent="-38893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957388" indent="-5857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2609850" indent="-78105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588">
          <p15:clr>
            <a:srgbClr val="A4A3A4"/>
          </p15:clr>
        </p15:guide>
        <p15:guide id="2"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FF0000"/>
    <a:srgbClr val="CC66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1146" y="78"/>
      </p:cViewPr>
      <p:guideLst>
        <p:guide orient="horz" pos="1588"/>
        <p:guide pos="192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_rels/viewProps.xml.rels><?xml version="1.0" encoding="UTF-8" standalone="yes"?>
<Relationships xmlns="http://schemas.openxmlformats.org/package/2006/relationships"><Relationship Id="rId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082" name="Rectangle 2"/>
          <p:cNvSpPr>
            <a:spLocks noGrp="1" noChangeArrowheads="1"/>
          </p:cNvSpPr>
          <p:nvPr>
            <p:ph type="hdr" sz="quarter"/>
          </p:nvPr>
        </p:nvSpPr>
        <p:spPr bwMode="auto">
          <a:xfrm>
            <a:off x="0" y="0"/>
            <a:ext cx="3030538" cy="463550"/>
          </a:xfrm>
          <a:prstGeom prst="rect">
            <a:avLst/>
          </a:prstGeom>
          <a:noFill/>
          <a:ln w="9525">
            <a:noFill/>
            <a:miter lim="800000"/>
            <a:headEnd/>
            <a:tailEnd/>
          </a:ln>
        </p:spPr>
        <p:txBody>
          <a:bodyPr vert="horz" wrap="none" lIns="93026" tIns="46512" rIns="93026" bIns="46512" numCol="1" anchor="ctr" anchorCtr="0" compatLnSpc="1">
            <a:prstTxWarp prst="textNoShape">
              <a:avLst/>
            </a:prstTxWarp>
          </a:bodyPr>
          <a:lstStyle>
            <a:lvl1pPr defTabSz="930275">
              <a:defRPr sz="1300">
                <a:latin typeface="Helvetica" charset="0"/>
                <a:ea typeface="ＭＳ Ｐゴシック" charset="-128"/>
                <a:cs typeface="ＭＳ Ｐゴシック" charset="-128"/>
              </a:defRPr>
            </a:lvl1pPr>
          </a:lstStyle>
          <a:p>
            <a:pPr>
              <a:defRPr/>
            </a:pPr>
            <a:endParaRPr lang="en-US"/>
          </a:p>
        </p:txBody>
      </p:sp>
      <p:sp>
        <p:nvSpPr>
          <p:cNvPr id="174083" name="Rectangle 3"/>
          <p:cNvSpPr>
            <a:spLocks noGrp="1" noChangeArrowheads="1"/>
          </p:cNvSpPr>
          <p:nvPr>
            <p:ph type="dt" sz="quarter" idx="1"/>
          </p:nvPr>
        </p:nvSpPr>
        <p:spPr bwMode="auto">
          <a:xfrm>
            <a:off x="3967163" y="0"/>
            <a:ext cx="3030537" cy="463550"/>
          </a:xfrm>
          <a:prstGeom prst="rect">
            <a:avLst/>
          </a:prstGeom>
          <a:noFill/>
          <a:ln w="9525">
            <a:noFill/>
            <a:miter lim="800000"/>
            <a:headEnd/>
            <a:tailEnd/>
          </a:ln>
        </p:spPr>
        <p:txBody>
          <a:bodyPr vert="horz" wrap="none" lIns="93026" tIns="46512" rIns="93026" bIns="46512" numCol="1" anchor="ctr" anchorCtr="0" compatLnSpc="1">
            <a:prstTxWarp prst="textNoShape">
              <a:avLst/>
            </a:prstTxWarp>
          </a:bodyPr>
          <a:lstStyle>
            <a:lvl1pPr algn="r" defTabSz="930275">
              <a:defRPr sz="1300">
                <a:latin typeface="Helvetica" charset="0"/>
                <a:ea typeface="ＭＳ Ｐゴシック" charset="-128"/>
                <a:cs typeface="ＭＳ Ｐゴシック" charset="-128"/>
              </a:defRPr>
            </a:lvl1pPr>
          </a:lstStyle>
          <a:p>
            <a:pPr>
              <a:defRPr/>
            </a:pPr>
            <a:endParaRPr lang="en-US"/>
          </a:p>
        </p:txBody>
      </p:sp>
      <p:sp>
        <p:nvSpPr>
          <p:cNvPr id="174084" name="Rectangle 4"/>
          <p:cNvSpPr>
            <a:spLocks noGrp="1" noChangeArrowheads="1"/>
          </p:cNvSpPr>
          <p:nvPr>
            <p:ph type="ftr" sz="quarter" idx="2"/>
          </p:nvPr>
        </p:nvSpPr>
        <p:spPr bwMode="auto">
          <a:xfrm>
            <a:off x="0" y="8820150"/>
            <a:ext cx="3030538" cy="463550"/>
          </a:xfrm>
          <a:prstGeom prst="rect">
            <a:avLst/>
          </a:prstGeom>
          <a:noFill/>
          <a:ln w="9525">
            <a:noFill/>
            <a:miter lim="800000"/>
            <a:headEnd/>
            <a:tailEnd/>
          </a:ln>
        </p:spPr>
        <p:txBody>
          <a:bodyPr vert="horz" wrap="none" lIns="93026" tIns="46512" rIns="93026" bIns="46512" numCol="1" anchor="b" anchorCtr="0" compatLnSpc="1">
            <a:prstTxWarp prst="textNoShape">
              <a:avLst/>
            </a:prstTxWarp>
          </a:bodyPr>
          <a:lstStyle>
            <a:lvl1pPr defTabSz="930275">
              <a:defRPr sz="1300">
                <a:latin typeface="Helvetica" charset="0"/>
                <a:ea typeface="ＭＳ Ｐゴシック" charset="-128"/>
                <a:cs typeface="ＭＳ Ｐゴシック" charset="-128"/>
              </a:defRPr>
            </a:lvl1pPr>
          </a:lstStyle>
          <a:p>
            <a:pPr>
              <a:defRPr/>
            </a:pPr>
            <a:endParaRPr lang="en-US"/>
          </a:p>
        </p:txBody>
      </p:sp>
      <p:sp>
        <p:nvSpPr>
          <p:cNvPr id="174085" name="Rectangle 5"/>
          <p:cNvSpPr>
            <a:spLocks noGrp="1" noChangeArrowheads="1"/>
          </p:cNvSpPr>
          <p:nvPr>
            <p:ph type="sldNum" sz="quarter" idx="3"/>
          </p:nvPr>
        </p:nvSpPr>
        <p:spPr bwMode="auto">
          <a:xfrm>
            <a:off x="3967163" y="8820150"/>
            <a:ext cx="3030537" cy="463550"/>
          </a:xfrm>
          <a:prstGeom prst="rect">
            <a:avLst/>
          </a:prstGeom>
          <a:noFill/>
          <a:ln w="9525">
            <a:noFill/>
            <a:miter lim="800000"/>
            <a:headEnd/>
            <a:tailEnd/>
          </a:ln>
        </p:spPr>
        <p:txBody>
          <a:bodyPr vert="horz" wrap="none" lIns="93026" tIns="46512" rIns="93026" bIns="46512" numCol="1" anchor="b" anchorCtr="0" compatLnSpc="1">
            <a:prstTxWarp prst="textNoShape">
              <a:avLst/>
            </a:prstTxWarp>
          </a:bodyPr>
          <a:lstStyle>
            <a:lvl1pPr algn="r" defTabSz="930275">
              <a:defRPr sz="1300">
                <a:latin typeface="Helvetica" panose="020B0604020202020204" pitchFamily="34" charset="0"/>
              </a:defRPr>
            </a:lvl1pPr>
          </a:lstStyle>
          <a:p>
            <a:pPr>
              <a:defRPr/>
            </a:pPr>
            <a:fld id="{BAFBB12E-DE52-4347-970B-46109078CB82}" type="slidenum">
              <a:rPr lang="en-US" altLang="en-US"/>
              <a:pPr>
                <a:defRPr/>
              </a:pPr>
              <a:t>‹#›</a:t>
            </a:fld>
            <a:endParaRPr lang="en-US" altLang="en-US"/>
          </a:p>
        </p:txBody>
      </p:sp>
    </p:spTree>
    <p:extLst>
      <p:ext uri="{BB962C8B-B14F-4D97-AF65-F5344CB8AC3E}">
        <p14:creationId xmlns:p14="http://schemas.microsoft.com/office/powerpoint/2010/main" val="16802066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p:cNvSpPr>
            <a:spLocks noGrp="1" noChangeArrowheads="1"/>
          </p:cNvSpPr>
          <p:nvPr>
            <p:ph type="hdr" sz="quarter"/>
          </p:nvPr>
        </p:nvSpPr>
        <p:spPr bwMode="auto">
          <a:xfrm>
            <a:off x="0" y="0"/>
            <a:ext cx="3030538" cy="463550"/>
          </a:xfrm>
          <a:prstGeom prst="rect">
            <a:avLst/>
          </a:prstGeom>
          <a:noFill/>
          <a:ln w="9525">
            <a:noFill/>
            <a:miter lim="800000"/>
            <a:headEnd/>
            <a:tailEnd/>
          </a:ln>
        </p:spPr>
        <p:txBody>
          <a:bodyPr vert="horz" wrap="none" lIns="93026" tIns="46512" rIns="93026" bIns="46512" numCol="1" anchor="ctr" anchorCtr="0" compatLnSpc="1">
            <a:prstTxWarp prst="textNoShape">
              <a:avLst/>
            </a:prstTxWarp>
          </a:bodyPr>
          <a:lstStyle>
            <a:lvl1pPr defTabSz="930275">
              <a:defRPr sz="1300">
                <a:latin typeface="Helvetica" charset="0"/>
                <a:ea typeface="ＭＳ Ｐゴシック" charset="-128"/>
                <a:cs typeface="ＭＳ Ｐゴシック" charset="-128"/>
              </a:defRPr>
            </a:lvl1pPr>
          </a:lstStyle>
          <a:p>
            <a:pPr>
              <a:defRPr/>
            </a:pPr>
            <a:endParaRPr lang="en-US"/>
          </a:p>
        </p:txBody>
      </p:sp>
      <p:sp>
        <p:nvSpPr>
          <p:cNvPr id="135171" name="Rectangle 3"/>
          <p:cNvSpPr>
            <a:spLocks noGrp="1" noChangeArrowheads="1"/>
          </p:cNvSpPr>
          <p:nvPr>
            <p:ph type="dt" idx="1"/>
          </p:nvPr>
        </p:nvSpPr>
        <p:spPr bwMode="auto">
          <a:xfrm>
            <a:off x="3967163" y="0"/>
            <a:ext cx="3030537" cy="463550"/>
          </a:xfrm>
          <a:prstGeom prst="rect">
            <a:avLst/>
          </a:prstGeom>
          <a:noFill/>
          <a:ln w="9525">
            <a:noFill/>
            <a:miter lim="800000"/>
            <a:headEnd/>
            <a:tailEnd/>
          </a:ln>
        </p:spPr>
        <p:txBody>
          <a:bodyPr vert="horz" wrap="none" lIns="93026" tIns="46512" rIns="93026" bIns="46512" numCol="1" anchor="ctr" anchorCtr="0" compatLnSpc="1">
            <a:prstTxWarp prst="textNoShape">
              <a:avLst/>
            </a:prstTxWarp>
          </a:bodyPr>
          <a:lstStyle>
            <a:lvl1pPr algn="r" defTabSz="930275">
              <a:defRPr sz="1300">
                <a:latin typeface="Helvetica" charset="0"/>
                <a:ea typeface="ＭＳ Ｐゴシック" charset="-128"/>
                <a:cs typeface="ＭＳ Ｐゴシック" charset="-128"/>
              </a:defRPr>
            </a:lvl1pPr>
          </a:lstStyle>
          <a:p>
            <a:pPr>
              <a:defRPr/>
            </a:pPr>
            <a:endParaRPr lang="en-US"/>
          </a:p>
        </p:txBody>
      </p:sp>
      <p:sp>
        <p:nvSpPr>
          <p:cNvPr id="9220" name="Rectangle 4"/>
          <p:cNvSpPr>
            <a:spLocks noChangeArrowheads="1" noTextEdit="1"/>
          </p:cNvSpPr>
          <p:nvPr>
            <p:ph type="sldImg" idx="2"/>
          </p:nvPr>
        </p:nvSpPr>
        <p:spPr bwMode="auto">
          <a:xfrm>
            <a:off x="889000" y="696913"/>
            <a:ext cx="521970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3" name="Rectangle 5"/>
          <p:cNvSpPr>
            <a:spLocks noGrp="1" noChangeArrowheads="1"/>
          </p:cNvSpPr>
          <p:nvPr>
            <p:ph type="body" sz="quarter" idx="3"/>
          </p:nvPr>
        </p:nvSpPr>
        <p:spPr bwMode="auto">
          <a:xfrm>
            <a:off x="931863" y="4410075"/>
            <a:ext cx="5133975" cy="4176713"/>
          </a:xfrm>
          <a:prstGeom prst="rect">
            <a:avLst/>
          </a:prstGeom>
          <a:noFill/>
          <a:ln w="9525">
            <a:noFill/>
            <a:miter lim="800000"/>
            <a:headEnd/>
            <a:tailEnd/>
          </a:ln>
        </p:spPr>
        <p:txBody>
          <a:bodyPr vert="horz" wrap="none" lIns="93026" tIns="46512" rIns="93026" bIns="46512"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5174" name="Rectangle 6"/>
          <p:cNvSpPr>
            <a:spLocks noGrp="1" noChangeArrowheads="1"/>
          </p:cNvSpPr>
          <p:nvPr>
            <p:ph type="ftr" sz="quarter" idx="4"/>
          </p:nvPr>
        </p:nvSpPr>
        <p:spPr bwMode="auto">
          <a:xfrm>
            <a:off x="0" y="8820150"/>
            <a:ext cx="3030538" cy="463550"/>
          </a:xfrm>
          <a:prstGeom prst="rect">
            <a:avLst/>
          </a:prstGeom>
          <a:noFill/>
          <a:ln w="9525">
            <a:noFill/>
            <a:miter lim="800000"/>
            <a:headEnd/>
            <a:tailEnd/>
          </a:ln>
        </p:spPr>
        <p:txBody>
          <a:bodyPr vert="horz" wrap="none" lIns="93026" tIns="46512" rIns="93026" bIns="46512" numCol="1" anchor="b" anchorCtr="0" compatLnSpc="1">
            <a:prstTxWarp prst="textNoShape">
              <a:avLst/>
            </a:prstTxWarp>
          </a:bodyPr>
          <a:lstStyle>
            <a:lvl1pPr defTabSz="930275">
              <a:defRPr sz="1300">
                <a:latin typeface="Helvetica" charset="0"/>
                <a:ea typeface="ＭＳ Ｐゴシック" charset="-128"/>
                <a:cs typeface="ＭＳ Ｐゴシック" charset="-128"/>
              </a:defRPr>
            </a:lvl1pPr>
          </a:lstStyle>
          <a:p>
            <a:pPr>
              <a:defRPr/>
            </a:pPr>
            <a:endParaRPr lang="en-US"/>
          </a:p>
        </p:txBody>
      </p:sp>
      <p:sp>
        <p:nvSpPr>
          <p:cNvPr id="135175" name="Rectangle 7"/>
          <p:cNvSpPr>
            <a:spLocks noGrp="1" noChangeArrowheads="1"/>
          </p:cNvSpPr>
          <p:nvPr>
            <p:ph type="sldNum" sz="quarter" idx="5"/>
          </p:nvPr>
        </p:nvSpPr>
        <p:spPr bwMode="auto">
          <a:xfrm>
            <a:off x="3967163" y="8820150"/>
            <a:ext cx="3030537" cy="463550"/>
          </a:xfrm>
          <a:prstGeom prst="rect">
            <a:avLst/>
          </a:prstGeom>
          <a:noFill/>
          <a:ln w="9525">
            <a:noFill/>
            <a:miter lim="800000"/>
            <a:headEnd/>
            <a:tailEnd/>
          </a:ln>
        </p:spPr>
        <p:txBody>
          <a:bodyPr vert="horz" wrap="none" lIns="93026" tIns="46512" rIns="93026" bIns="46512" numCol="1" anchor="b" anchorCtr="0" compatLnSpc="1">
            <a:prstTxWarp prst="textNoShape">
              <a:avLst/>
            </a:prstTxWarp>
          </a:bodyPr>
          <a:lstStyle>
            <a:lvl1pPr algn="r" defTabSz="930275">
              <a:defRPr sz="1300">
                <a:latin typeface="Helvetica" panose="020B0604020202020204" pitchFamily="34" charset="0"/>
              </a:defRPr>
            </a:lvl1pPr>
          </a:lstStyle>
          <a:p>
            <a:pPr>
              <a:defRPr/>
            </a:pPr>
            <a:fld id="{1CE9675A-598A-4CF9-BAF6-28502F5BEACE}" type="slidenum">
              <a:rPr lang="en-US" altLang="en-US"/>
              <a:pPr>
                <a:defRPr/>
              </a:pPr>
              <a:t>‹#›</a:t>
            </a:fld>
            <a:endParaRPr lang="en-US" altLang="en-US"/>
          </a:p>
        </p:txBody>
      </p:sp>
    </p:spTree>
    <p:extLst>
      <p:ext uri="{BB962C8B-B14F-4D97-AF65-F5344CB8AC3E}">
        <p14:creationId xmlns:p14="http://schemas.microsoft.com/office/powerpoint/2010/main" val="31092974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00" kern="1200">
        <a:solidFill>
          <a:schemeClr val="tx1"/>
        </a:solidFill>
        <a:latin typeface="Times New Roman" charset="0"/>
        <a:ea typeface="MS PGothic" pitchFamily="34" charset="-128"/>
        <a:cs typeface="ＭＳ Ｐゴシック" charset="-128"/>
      </a:defRPr>
    </a:lvl1pPr>
    <a:lvl2pPr marL="650875" algn="l" rtl="0" eaLnBrk="0" fontAlgn="base" hangingPunct="0">
      <a:spcBef>
        <a:spcPct val="30000"/>
      </a:spcBef>
      <a:spcAft>
        <a:spcPct val="0"/>
      </a:spcAft>
      <a:defRPr sz="1700" kern="1200">
        <a:solidFill>
          <a:schemeClr val="tx1"/>
        </a:solidFill>
        <a:latin typeface="Times New Roman" charset="0"/>
        <a:ea typeface="MS PGothic" pitchFamily="34" charset="-128"/>
        <a:cs typeface="+mn-cs"/>
      </a:defRPr>
    </a:lvl2pPr>
    <a:lvl3pPr marL="1303338" algn="l" rtl="0" eaLnBrk="0" fontAlgn="base" hangingPunct="0">
      <a:spcBef>
        <a:spcPct val="30000"/>
      </a:spcBef>
      <a:spcAft>
        <a:spcPct val="0"/>
      </a:spcAft>
      <a:defRPr sz="1700" kern="1200">
        <a:solidFill>
          <a:schemeClr val="tx1"/>
        </a:solidFill>
        <a:latin typeface="Times New Roman" charset="0"/>
        <a:ea typeface="MS PGothic" pitchFamily="34" charset="-128"/>
        <a:cs typeface="+mn-cs"/>
      </a:defRPr>
    </a:lvl3pPr>
    <a:lvl4pPr marL="1957388" algn="l" rtl="0" eaLnBrk="0" fontAlgn="base" hangingPunct="0">
      <a:spcBef>
        <a:spcPct val="30000"/>
      </a:spcBef>
      <a:spcAft>
        <a:spcPct val="0"/>
      </a:spcAft>
      <a:defRPr sz="1700" kern="1200">
        <a:solidFill>
          <a:schemeClr val="tx1"/>
        </a:solidFill>
        <a:latin typeface="Times New Roman" charset="0"/>
        <a:ea typeface="MS PGothic" pitchFamily="34" charset="-128"/>
        <a:cs typeface="+mn-cs"/>
      </a:defRPr>
    </a:lvl4pPr>
    <a:lvl5pPr marL="2609850" algn="l" rtl="0" eaLnBrk="0" fontAlgn="base" hangingPunct="0">
      <a:spcBef>
        <a:spcPct val="30000"/>
      </a:spcBef>
      <a:spcAft>
        <a:spcPct val="0"/>
      </a:spcAft>
      <a:defRPr sz="1700" kern="1200">
        <a:solidFill>
          <a:schemeClr val="tx1"/>
        </a:solidFill>
        <a:latin typeface="Times New Roman" charset="0"/>
        <a:ea typeface="MS PGothic" pitchFamily="34" charset="-128"/>
        <a:cs typeface="+mn-cs"/>
      </a:defRPr>
    </a:lvl5pPr>
    <a:lvl6pPr marL="3264572" algn="l" defTabSz="652913" rtl="0" eaLnBrk="1" latinLnBrk="0" hangingPunct="1">
      <a:defRPr sz="1700" kern="1200">
        <a:solidFill>
          <a:schemeClr val="tx1"/>
        </a:solidFill>
        <a:latin typeface="+mn-lt"/>
        <a:ea typeface="+mn-ea"/>
        <a:cs typeface="+mn-cs"/>
      </a:defRPr>
    </a:lvl6pPr>
    <a:lvl7pPr marL="3917487" algn="l" defTabSz="652913" rtl="0" eaLnBrk="1" latinLnBrk="0" hangingPunct="1">
      <a:defRPr sz="1700" kern="1200">
        <a:solidFill>
          <a:schemeClr val="tx1"/>
        </a:solidFill>
        <a:latin typeface="+mn-lt"/>
        <a:ea typeface="+mn-ea"/>
        <a:cs typeface="+mn-cs"/>
      </a:defRPr>
    </a:lvl7pPr>
    <a:lvl8pPr marL="4570400" algn="l" defTabSz="652913" rtl="0" eaLnBrk="1" latinLnBrk="0" hangingPunct="1">
      <a:defRPr sz="1700" kern="1200">
        <a:solidFill>
          <a:schemeClr val="tx1"/>
        </a:solidFill>
        <a:latin typeface="+mn-lt"/>
        <a:ea typeface="+mn-ea"/>
        <a:cs typeface="+mn-cs"/>
      </a:defRPr>
    </a:lvl8pPr>
    <a:lvl9pPr marL="5223315" algn="l" defTabSz="652913"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8D4EA8E-69C1-439E-B438-3FF9EB2FE04F}" type="slidenum">
              <a:rPr lang="en-US" altLang="en-US" smtClean="0">
                <a:latin typeface="Helvetica" panose="020B0604020202020204" pitchFamily="34" charset="0"/>
              </a:rPr>
              <a:pPr/>
              <a:t>1</a:t>
            </a:fld>
            <a:endParaRPr lang="en-US" altLang="en-US" smtClean="0">
              <a:latin typeface="Helvetica" panose="020B0604020202020204" pitchFamily="34" charset="0"/>
            </a:endParaRPr>
          </a:p>
        </p:txBody>
      </p:sp>
      <p:sp>
        <p:nvSpPr>
          <p:cNvPr id="12291" name="Rectangle 2"/>
          <p:cNvSpPr>
            <a:spLocks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832611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8CA3085-AB52-42FB-9458-CFA4B28B2FA0}" type="slidenum">
              <a:rPr lang="en-US" altLang="en-US" smtClean="0">
                <a:latin typeface="Helvetica" panose="020B0604020202020204" pitchFamily="34" charset="0"/>
              </a:rPr>
              <a:pPr/>
              <a:t>23</a:t>
            </a:fld>
            <a:endParaRPr lang="en-US" altLang="en-US" smtClean="0">
              <a:latin typeface="Helvetica" panose="020B0604020202020204" pitchFamily="34" charset="0"/>
            </a:endParaRPr>
          </a:p>
        </p:txBody>
      </p:sp>
      <p:sp>
        <p:nvSpPr>
          <p:cNvPr id="44035" name="Rectangle 2"/>
          <p:cNvSpPr>
            <a:spLocks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995323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0032A4-E3E4-4933-8941-08D7E0112187}" type="slidenum">
              <a:rPr lang="en-US" altLang="en-US" smtClean="0">
                <a:latin typeface="Helvetica" panose="020B0604020202020204" pitchFamily="34" charset="0"/>
              </a:rPr>
              <a:pPr/>
              <a:t>25</a:t>
            </a:fld>
            <a:endParaRPr lang="en-US" altLang="en-US" smtClean="0">
              <a:latin typeface="Helvetica" panose="020B0604020202020204" pitchFamily="34" charset="0"/>
            </a:endParaRPr>
          </a:p>
        </p:txBody>
      </p:sp>
      <p:sp>
        <p:nvSpPr>
          <p:cNvPr id="47107" name="Rectangle 2"/>
          <p:cNvSpPr>
            <a:spLocks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067093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B58142A-FC5A-4BAF-8EF0-F58D49158730}" type="slidenum">
              <a:rPr lang="en-US" altLang="en-US" smtClean="0">
                <a:latin typeface="Helvetica" panose="020B0604020202020204" pitchFamily="34" charset="0"/>
              </a:rPr>
              <a:pPr/>
              <a:t>26</a:t>
            </a:fld>
            <a:endParaRPr lang="en-US" altLang="en-US" smtClean="0">
              <a:latin typeface="Helvetica" panose="020B0604020202020204" pitchFamily="34" charset="0"/>
            </a:endParaRPr>
          </a:p>
        </p:txBody>
      </p:sp>
      <p:sp>
        <p:nvSpPr>
          <p:cNvPr id="49155" name="Rectangle 2"/>
          <p:cNvSpPr>
            <a:spLocks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290273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DC3B399-7038-4943-929F-791D64E1A2C6}" type="slidenum">
              <a:rPr lang="en-US" altLang="en-US" smtClean="0">
                <a:latin typeface="Helvetica" panose="020B0604020202020204" pitchFamily="34" charset="0"/>
              </a:rPr>
              <a:pPr/>
              <a:t>28</a:t>
            </a:fld>
            <a:endParaRPr lang="en-US" altLang="en-US" smtClean="0">
              <a:latin typeface="Helvetica" panose="020B0604020202020204" pitchFamily="34" charset="0"/>
            </a:endParaRPr>
          </a:p>
        </p:txBody>
      </p:sp>
      <p:sp>
        <p:nvSpPr>
          <p:cNvPr id="52227" name="Rectangle 2"/>
          <p:cNvSpPr>
            <a:spLocks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659444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256075-4EBC-4020-A44B-7E13E2083909}" type="slidenum">
              <a:rPr lang="en-US" altLang="en-US" smtClean="0">
                <a:latin typeface="Helvetica" panose="020B0604020202020204" pitchFamily="34" charset="0"/>
              </a:rPr>
              <a:pPr/>
              <a:t>32</a:t>
            </a:fld>
            <a:endParaRPr lang="en-US" altLang="en-US" smtClean="0">
              <a:latin typeface="Helvetica" panose="020B0604020202020204" pitchFamily="34" charset="0"/>
            </a:endParaRPr>
          </a:p>
        </p:txBody>
      </p:sp>
      <p:sp>
        <p:nvSpPr>
          <p:cNvPr id="57347" name="Rectangle 2"/>
          <p:cNvSpPr>
            <a:spLocks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630736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6726553-CBB6-4CD5-AE5D-23C5F4DC6C81}" type="slidenum">
              <a:rPr lang="en-US" altLang="en-US" smtClean="0">
                <a:latin typeface="Helvetica" panose="020B0604020202020204" pitchFamily="34" charset="0"/>
              </a:rPr>
              <a:pPr/>
              <a:t>33</a:t>
            </a:fld>
            <a:endParaRPr lang="en-US" altLang="en-US" smtClean="0">
              <a:latin typeface="Helvetica" panose="020B0604020202020204" pitchFamily="34" charset="0"/>
            </a:endParaRPr>
          </a:p>
        </p:txBody>
      </p:sp>
      <p:sp>
        <p:nvSpPr>
          <p:cNvPr id="59395" name="Rectangle 2"/>
          <p:cNvSpPr>
            <a:spLocks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715293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700">
                <a:solidFill>
                  <a:schemeClr val="tx1"/>
                </a:solidFill>
                <a:latin typeface="Times New Roman" panose="02020603050405020304" pitchFamily="18" charset="0"/>
                <a:ea typeface="MS PGothic" panose="020B0600070205080204" pitchFamily="34" charset="-128"/>
              </a:defRPr>
            </a:lvl1pPr>
            <a:lvl2pPr marL="755650" indent="-290513" defTabSz="930275">
              <a:spcBef>
                <a:spcPct val="30000"/>
              </a:spcBef>
              <a:defRPr sz="1700">
                <a:solidFill>
                  <a:schemeClr val="tx1"/>
                </a:solidFill>
                <a:latin typeface="Times New Roman" panose="02020603050405020304" pitchFamily="18" charset="0"/>
                <a:ea typeface="MS PGothic" panose="020B0600070205080204" pitchFamily="34" charset="-128"/>
              </a:defRPr>
            </a:lvl2pPr>
            <a:lvl3pPr marL="1162050" indent="-231775" defTabSz="930275">
              <a:spcBef>
                <a:spcPct val="30000"/>
              </a:spcBef>
              <a:defRPr sz="1700">
                <a:solidFill>
                  <a:schemeClr val="tx1"/>
                </a:solidFill>
                <a:latin typeface="Times New Roman" panose="02020603050405020304" pitchFamily="18" charset="0"/>
                <a:ea typeface="MS PGothic" panose="020B0600070205080204" pitchFamily="34" charset="-128"/>
              </a:defRPr>
            </a:lvl3pPr>
            <a:lvl4pPr marL="1627188" indent="-231775" defTabSz="930275">
              <a:spcBef>
                <a:spcPct val="30000"/>
              </a:spcBef>
              <a:defRPr sz="1700">
                <a:solidFill>
                  <a:schemeClr val="tx1"/>
                </a:solidFill>
                <a:latin typeface="Times New Roman" panose="02020603050405020304" pitchFamily="18" charset="0"/>
                <a:ea typeface="MS PGothic" panose="020B0600070205080204" pitchFamily="34" charset="-128"/>
              </a:defRPr>
            </a:lvl4pPr>
            <a:lvl5pPr marL="2092325" indent="-231775" defTabSz="930275">
              <a:spcBef>
                <a:spcPct val="30000"/>
              </a:spcBef>
              <a:defRPr sz="1700">
                <a:solidFill>
                  <a:schemeClr val="tx1"/>
                </a:solidFill>
                <a:latin typeface="Times New Roman" panose="02020603050405020304" pitchFamily="18" charset="0"/>
                <a:ea typeface="MS PGothic" panose="020B0600070205080204" pitchFamily="34" charset="-128"/>
              </a:defRPr>
            </a:lvl5pPr>
            <a:lvl6pPr marL="2549525" indent="-231775" defTabSz="930275"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6pPr>
            <a:lvl7pPr marL="3006725" indent="-231775" defTabSz="930275"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7pPr>
            <a:lvl8pPr marL="3463925" indent="-231775" defTabSz="930275"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8pPr>
            <a:lvl9pPr marL="3921125" indent="-231775" defTabSz="930275"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D3AEE16A-F83F-4065-8738-5E7020198D79}" type="slidenum">
              <a:rPr lang="en-GB" altLang="en-US" sz="1200" smtClean="0">
                <a:latin typeface="Arial" panose="020B0604020202020204" pitchFamily="34" charset="0"/>
              </a:rPr>
              <a:pPr eaLnBrk="1" hangingPunct="1">
                <a:spcBef>
                  <a:spcPct val="0"/>
                </a:spcBef>
              </a:pPr>
              <a:t>38</a:t>
            </a:fld>
            <a:endParaRPr lang="en-GB" altLang="en-US" sz="1200" smtClean="0">
              <a:latin typeface="Arial" panose="020B0604020202020204" pitchFamily="34" charset="0"/>
            </a:endParaRPr>
          </a:p>
        </p:txBody>
      </p:sp>
      <p:sp>
        <p:nvSpPr>
          <p:cNvPr id="65539" name="Rectangle 2"/>
          <p:cNvSpPr>
            <a:spLocks noChangeArrowheads="1"/>
          </p:cNvSpPr>
          <p:nvPr/>
        </p:nvSpPr>
        <p:spPr bwMode="auto">
          <a:xfrm>
            <a:off x="3965575" y="-3175"/>
            <a:ext cx="30321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ctr"/>
          <a:lstStyle>
            <a:lvl1pPr>
              <a:spcBef>
                <a:spcPct val="30000"/>
              </a:spcBef>
              <a:defRPr sz="17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7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7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7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7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endParaRPr lang="en-CA" altLang="en-US" sz="2000">
              <a:latin typeface="Arial" panose="020B0604020202020204" pitchFamily="34" charset="0"/>
            </a:endParaRPr>
          </a:p>
        </p:txBody>
      </p:sp>
      <p:sp>
        <p:nvSpPr>
          <p:cNvPr id="65540" name="Rectangle 3"/>
          <p:cNvSpPr>
            <a:spLocks noChangeArrowheads="1"/>
          </p:cNvSpPr>
          <p:nvPr/>
        </p:nvSpPr>
        <p:spPr bwMode="auto">
          <a:xfrm>
            <a:off x="3965575" y="8818563"/>
            <a:ext cx="30321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2" tIns="0" rIns="19052" bIns="0" anchor="b"/>
          <a:lstStyle>
            <a:lvl1pPr defTabSz="917575">
              <a:spcBef>
                <a:spcPct val="30000"/>
              </a:spcBef>
              <a:defRPr sz="1700">
                <a:solidFill>
                  <a:schemeClr val="tx1"/>
                </a:solidFill>
                <a:latin typeface="Times New Roman" panose="02020603050405020304" pitchFamily="18" charset="0"/>
                <a:ea typeface="MS PGothic" panose="020B0600070205080204" pitchFamily="34" charset="-128"/>
              </a:defRPr>
            </a:lvl1pPr>
            <a:lvl2pPr marL="742950" indent="-285750" defTabSz="917575">
              <a:spcBef>
                <a:spcPct val="30000"/>
              </a:spcBef>
              <a:defRPr sz="1700">
                <a:solidFill>
                  <a:schemeClr val="tx1"/>
                </a:solidFill>
                <a:latin typeface="Times New Roman" panose="02020603050405020304" pitchFamily="18" charset="0"/>
                <a:ea typeface="MS PGothic" panose="020B0600070205080204" pitchFamily="34" charset="-128"/>
              </a:defRPr>
            </a:lvl2pPr>
            <a:lvl3pPr marL="1143000" indent="-228600" defTabSz="917575">
              <a:spcBef>
                <a:spcPct val="30000"/>
              </a:spcBef>
              <a:defRPr sz="1700">
                <a:solidFill>
                  <a:schemeClr val="tx1"/>
                </a:solidFill>
                <a:latin typeface="Times New Roman" panose="02020603050405020304" pitchFamily="18" charset="0"/>
                <a:ea typeface="MS PGothic" panose="020B0600070205080204" pitchFamily="34" charset="-128"/>
              </a:defRPr>
            </a:lvl3pPr>
            <a:lvl4pPr marL="1600200" indent="-228600" defTabSz="917575">
              <a:spcBef>
                <a:spcPct val="30000"/>
              </a:spcBef>
              <a:defRPr sz="1700">
                <a:solidFill>
                  <a:schemeClr val="tx1"/>
                </a:solidFill>
                <a:latin typeface="Times New Roman" panose="02020603050405020304" pitchFamily="18" charset="0"/>
                <a:ea typeface="MS PGothic" panose="020B0600070205080204" pitchFamily="34" charset="-128"/>
              </a:defRPr>
            </a:lvl4pPr>
            <a:lvl5pPr marL="2057400" indent="-228600" defTabSz="917575">
              <a:spcBef>
                <a:spcPct val="30000"/>
              </a:spcBef>
              <a:defRPr sz="1700">
                <a:solidFill>
                  <a:schemeClr val="tx1"/>
                </a:solidFill>
                <a:latin typeface="Times New Roman" panose="02020603050405020304" pitchFamily="18" charset="0"/>
                <a:ea typeface="MS PGothic" panose="020B0600070205080204" pitchFamily="34" charset="-128"/>
              </a:defRPr>
            </a:lvl5pPr>
            <a:lvl6pPr marL="2514600" indent="-228600" defTabSz="917575"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6pPr>
            <a:lvl7pPr marL="2971800" indent="-228600" defTabSz="917575"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7pPr>
            <a:lvl8pPr marL="3429000" indent="-228600" defTabSz="917575"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8pPr>
            <a:lvl9pPr marL="3886200" indent="-228600" defTabSz="917575"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9pPr>
          </a:lstStyle>
          <a:p>
            <a:pPr algn="r">
              <a:spcBef>
                <a:spcPct val="0"/>
              </a:spcBef>
            </a:pPr>
            <a:r>
              <a:rPr lang="en-US" altLang="en-US" sz="900" i="1">
                <a:latin typeface="Arial" panose="020B0604020202020204" pitchFamily="34" charset="0"/>
              </a:rPr>
              <a:t>7</a:t>
            </a:r>
          </a:p>
        </p:txBody>
      </p:sp>
      <p:sp>
        <p:nvSpPr>
          <p:cNvPr id="65541" name="Rectangle 4"/>
          <p:cNvSpPr>
            <a:spLocks noChangeArrowheads="1"/>
          </p:cNvSpPr>
          <p:nvPr/>
        </p:nvSpPr>
        <p:spPr bwMode="auto">
          <a:xfrm>
            <a:off x="0" y="8818563"/>
            <a:ext cx="30321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ctr"/>
          <a:lstStyle>
            <a:lvl1pPr>
              <a:spcBef>
                <a:spcPct val="30000"/>
              </a:spcBef>
              <a:defRPr sz="17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7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7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7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7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endParaRPr lang="en-CA" altLang="en-US" sz="2000">
              <a:latin typeface="Arial" panose="020B0604020202020204" pitchFamily="34" charset="0"/>
            </a:endParaRPr>
          </a:p>
        </p:txBody>
      </p:sp>
      <p:sp>
        <p:nvSpPr>
          <p:cNvPr id="65542" name="Rectangle 5"/>
          <p:cNvSpPr>
            <a:spLocks noChangeArrowheads="1"/>
          </p:cNvSpPr>
          <p:nvPr/>
        </p:nvSpPr>
        <p:spPr bwMode="auto">
          <a:xfrm>
            <a:off x="0" y="-3175"/>
            <a:ext cx="30321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ctr"/>
          <a:lstStyle>
            <a:lvl1pPr>
              <a:spcBef>
                <a:spcPct val="30000"/>
              </a:spcBef>
              <a:defRPr sz="17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7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7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7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7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endParaRPr lang="en-CA" altLang="en-US" sz="2000">
              <a:latin typeface="Arial" panose="020B0604020202020204" pitchFamily="34" charset="0"/>
            </a:endParaRPr>
          </a:p>
        </p:txBody>
      </p:sp>
      <p:sp>
        <p:nvSpPr>
          <p:cNvPr id="65543" name="Rectangle 6"/>
          <p:cNvSpPr>
            <a:spLocks noChangeArrowheads="1" noTextEdit="1"/>
          </p:cNvSpPr>
          <p:nvPr>
            <p:ph type="sldImg"/>
          </p:nvPr>
        </p:nvSpPr>
        <p:spPr>
          <a:xfrm>
            <a:off x="904875" y="712788"/>
            <a:ext cx="5191125" cy="3462337"/>
          </a:xfrm>
          <a:ln w="12700" cap="flat">
            <a:solidFill>
              <a:schemeClr val="tx1"/>
            </a:solidFill>
          </a:ln>
        </p:spPr>
      </p:sp>
      <p:sp>
        <p:nvSpPr>
          <p:cNvPr id="65544" name="Rectangle 7"/>
          <p:cNvSpPr>
            <a:spLocks noChangeArrowheads="1"/>
          </p:cNvSpPr>
          <p:nvPr>
            <p:ph type="body" idx="1"/>
          </p:nvPr>
        </p:nvSpPr>
        <p:spPr>
          <a:xfrm>
            <a:off x="947738" y="4365625"/>
            <a:ext cx="5102225" cy="42005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8" tIns="49215" rIns="92078" bIns="49215"/>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117908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700">
                <a:solidFill>
                  <a:schemeClr val="tx1"/>
                </a:solidFill>
                <a:latin typeface="Times New Roman" panose="02020603050405020304" pitchFamily="18" charset="0"/>
                <a:ea typeface="MS PGothic" panose="020B0600070205080204" pitchFamily="34" charset="-128"/>
              </a:defRPr>
            </a:lvl1pPr>
            <a:lvl2pPr marL="755650" indent="-290513" defTabSz="930275">
              <a:spcBef>
                <a:spcPct val="30000"/>
              </a:spcBef>
              <a:defRPr sz="1700">
                <a:solidFill>
                  <a:schemeClr val="tx1"/>
                </a:solidFill>
                <a:latin typeface="Times New Roman" panose="02020603050405020304" pitchFamily="18" charset="0"/>
                <a:ea typeface="MS PGothic" panose="020B0600070205080204" pitchFamily="34" charset="-128"/>
              </a:defRPr>
            </a:lvl2pPr>
            <a:lvl3pPr marL="1162050" indent="-231775" defTabSz="930275">
              <a:spcBef>
                <a:spcPct val="30000"/>
              </a:spcBef>
              <a:defRPr sz="1700">
                <a:solidFill>
                  <a:schemeClr val="tx1"/>
                </a:solidFill>
                <a:latin typeface="Times New Roman" panose="02020603050405020304" pitchFamily="18" charset="0"/>
                <a:ea typeface="MS PGothic" panose="020B0600070205080204" pitchFamily="34" charset="-128"/>
              </a:defRPr>
            </a:lvl3pPr>
            <a:lvl4pPr marL="1627188" indent="-231775" defTabSz="930275">
              <a:spcBef>
                <a:spcPct val="30000"/>
              </a:spcBef>
              <a:defRPr sz="1700">
                <a:solidFill>
                  <a:schemeClr val="tx1"/>
                </a:solidFill>
                <a:latin typeface="Times New Roman" panose="02020603050405020304" pitchFamily="18" charset="0"/>
                <a:ea typeface="MS PGothic" panose="020B0600070205080204" pitchFamily="34" charset="-128"/>
              </a:defRPr>
            </a:lvl4pPr>
            <a:lvl5pPr marL="2092325" indent="-231775" defTabSz="930275">
              <a:spcBef>
                <a:spcPct val="30000"/>
              </a:spcBef>
              <a:defRPr sz="1700">
                <a:solidFill>
                  <a:schemeClr val="tx1"/>
                </a:solidFill>
                <a:latin typeface="Times New Roman" panose="02020603050405020304" pitchFamily="18" charset="0"/>
                <a:ea typeface="MS PGothic" panose="020B0600070205080204" pitchFamily="34" charset="-128"/>
              </a:defRPr>
            </a:lvl5pPr>
            <a:lvl6pPr marL="2549525" indent="-231775" defTabSz="930275"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6pPr>
            <a:lvl7pPr marL="3006725" indent="-231775" defTabSz="930275"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7pPr>
            <a:lvl8pPr marL="3463925" indent="-231775" defTabSz="930275"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8pPr>
            <a:lvl9pPr marL="3921125" indent="-231775" defTabSz="930275"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131898F4-ABA3-4F21-872A-D880425F43F7}" type="slidenum">
              <a:rPr lang="en-GB" altLang="en-US" sz="1200" smtClean="0">
                <a:latin typeface="Arial" panose="020B0604020202020204" pitchFamily="34" charset="0"/>
              </a:rPr>
              <a:pPr eaLnBrk="1" hangingPunct="1">
                <a:spcBef>
                  <a:spcPct val="0"/>
                </a:spcBef>
              </a:pPr>
              <a:t>39</a:t>
            </a:fld>
            <a:endParaRPr lang="en-GB" altLang="en-US" sz="1200" smtClean="0">
              <a:latin typeface="Arial" panose="020B0604020202020204" pitchFamily="34" charset="0"/>
            </a:endParaRPr>
          </a:p>
        </p:txBody>
      </p:sp>
      <p:sp>
        <p:nvSpPr>
          <p:cNvPr id="67587" name="Rectangle 2"/>
          <p:cNvSpPr>
            <a:spLocks noChangeArrowheads="1"/>
          </p:cNvSpPr>
          <p:nvPr/>
        </p:nvSpPr>
        <p:spPr bwMode="auto">
          <a:xfrm>
            <a:off x="3965575" y="-1588"/>
            <a:ext cx="3032125" cy="466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ctr"/>
          <a:lstStyle>
            <a:lvl1pPr>
              <a:spcBef>
                <a:spcPct val="30000"/>
              </a:spcBef>
              <a:defRPr sz="17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7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7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7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7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endParaRPr lang="en-CA" altLang="en-US" sz="2000">
              <a:latin typeface="Arial" panose="020B0604020202020204" pitchFamily="34" charset="0"/>
            </a:endParaRPr>
          </a:p>
        </p:txBody>
      </p:sp>
      <p:sp>
        <p:nvSpPr>
          <p:cNvPr id="67588" name="Rectangle 3"/>
          <p:cNvSpPr>
            <a:spLocks noChangeArrowheads="1"/>
          </p:cNvSpPr>
          <p:nvPr/>
        </p:nvSpPr>
        <p:spPr bwMode="auto">
          <a:xfrm>
            <a:off x="3965575" y="8818563"/>
            <a:ext cx="30321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249" tIns="0" rIns="19249" bIns="0" anchor="b"/>
          <a:lstStyle>
            <a:lvl1pPr defTabSz="892175">
              <a:spcBef>
                <a:spcPct val="30000"/>
              </a:spcBef>
              <a:defRPr sz="1700">
                <a:solidFill>
                  <a:schemeClr val="tx1"/>
                </a:solidFill>
                <a:latin typeface="Times New Roman" panose="02020603050405020304" pitchFamily="18" charset="0"/>
                <a:ea typeface="MS PGothic" panose="020B0600070205080204" pitchFamily="34" charset="-128"/>
              </a:defRPr>
            </a:lvl1pPr>
            <a:lvl2pPr marL="742950" indent="-285750" defTabSz="892175">
              <a:spcBef>
                <a:spcPct val="30000"/>
              </a:spcBef>
              <a:defRPr sz="1700">
                <a:solidFill>
                  <a:schemeClr val="tx1"/>
                </a:solidFill>
                <a:latin typeface="Times New Roman" panose="02020603050405020304" pitchFamily="18" charset="0"/>
                <a:ea typeface="MS PGothic" panose="020B0600070205080204" pitchFamily="34" charset="-128"/>
              </a:defRPr>
            </a:lvl2pPr>
            <a:lvl3pPr marL="1143000" indent="-228600" defTabSz="892175">
              <a:spcBef>
                <a:spcPct val="30000"/>
              </a:spcBef>
              <a:defRPr sz="1700">
                <a:solidFill>
                  <a:schemeClr val="tx1"/>
                </a:solidFill>
                <a:latin typeface="Times New Roman" panose="02020603050405020304" pitchFamily="18" charset="0"/>
                <a:ea typeface="MS PGothic" panose="020B0600070205080204" pitchFamily="34" charset="-128"/>
              </a:defRPr>
            </a:lvl3pPr>
            <a:lvl4pPr marL="1600200" indent="-228600" defTabSz="892175">
              <a:spcBef>
                <a:spcPct val="30000"/>
              </a:spcBef>
              <a:defRPr sz="1700">
                <a:solidFill>
                  <a:schemeClr val="tx1"/>
                </a:solidFill>
                <a:latin typeface="Times New Roman" panose="02020603050405020304" pitchFamily="18" charset="0"/>
                <a:ea typeface="MS PGothic" panose="020B0600070205080204" pitchFamily="34" charset="-128"/>
              </a:defRPr>
            </a:lvl4pPr>
            <a:lvl5pPr marL="2057400" indent="-228600" defTabSz="892175">
              <a:spcBef>
                <a:spcPct val="30000"/>
              </a:spcBef>
              <a:defRPr sz="1700">
                <a:solidFill>
                  <a:schemeClr val="tx1"/>
                </a:solidFill>
                <a:latin typeface="Times New Roman" panose="02020603050405020304" pitchFamily="18" charset="0"/>
                <a:ea typeface="MS PGothic" panose="020B0600070205080204" pitchFamily="34" charset="-128"/>
              </a:defRPr>
            </a:lvl5pPr>
            <a:lvl6pPr marL="2514600" indent="-228600" defTabSz="892175"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6pPr>
            <a:lvl7pPr marL="2971800" indent="-228600" defTabSz="892175"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7pPr>
            <a:lvl8pPr marL="3429000" indent="-228600" defTabSz="892175"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8pPr>
            <a:lvl9pPr marL="3886200" indent="-228600" defTabSz="892175"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9pPr>
          </a:lstStyle>
          <a:p>
            <a:pPr algn="r">
              <a:spcBef>
                <a:spcPct val="0"/>
              </a:spcBef>
            </a:pPr>
            <a:endParaRPr lang="en-US" altLang="en-US" sz="900" i="1">
              <a:latin typeface="Arial" panose="020B0604020202020204" pitchFamily="34" charset="0"/>
            </a:endParaRPr>
          </a:p>
        </p:txBody>
      </p:sp>
      <p:sp>
        <p:nvSpPr>
          <p:cNvPr id="67589" name="Rectangle 4"/>
          <p:cNvSpPr>
            <a:spLocks noChangeArrowheads="1"/>
          </p:cNvSpPr>
          <p:nvPr/>
        </p:nvSpPr>
        <p:spPr bwMode="auto">
          <a:xfrm>
            <a:off x="0" y="8818563"/>
            <a:ext cx="30321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ctr"/>
          <a:lstStyle>
            <a:lvl1pPr>
              <a:spcBef>
                <a:spcPct val="30000"/>
              </a:spcBef>
              <a:defRPr sz="17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7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7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7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7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endParaRPr lang="en-CA" altLang="en-US" sz="2000">
              <a:latin typeface="Arial" panose="020B0604020202020204" pitchFamily="34" charset="0"/>
            </a:endParaRPr>
          </a:p>
        </p:txBody>
      </p:sp>
      <p:sp>
        <p:nvSpPr>
          <p:cNvPr id="67590" name="Rectangle 5"/>
          <p:cNvSpPr>
            <a:spLocks noChangeArrowheads="1"/>
          </p:cNvSpPr>
          <p:nvPr/>
        </p:nvSpPr>
        <p:spPr bwMode="auto">
          <a:xfrm>
            <a:off x="0" y="-1588"/>
            <a:ext cx="3032125" cy="466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ctr"/>
          <a:lstStyle>
            <a:lvl1pPr>
              <a:spcBef>
                <a:spcPct val="30000"/>
              </a:spcBef>
              <a:defRPr sz="17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7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7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7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7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endParaRPr lang="en-CA" altLang="en-US" sz="2000">
              <a:latin typeface="Arial" panose="020B0604020202020204" pitchFamily="34" charset="0"/>
            </a:endParaRPr>
          </a:p>
        </p:txBody>
      </p:sp>
      <p:sp>
        <p:nvSpPr>
          <p:cNvPr id="67591" name="Rectangle 6"/>
          <p:cNvSpPr>
            <a:spLocks noChangeArrowheads="1" noTextEdit="1"/>
          </p:cNvSpPr>
          <p:nvPr>
            <p:ph type="sldImg"/>
          </p:nvPr>
        </p:nvSpPr>
        <p:spPr>
          <a:xfrm>
            <a:off x="903288" y="704850"/>
            <a:ext cx="5202237" cy="3468688"/>
          </a:xfrm>
          <a:ln w="12700" cap="flat">
            <a:solidFill>
              <a:schemeClr val="tx1"/>
            </a:solidFill>
          </a:ln>
        </p:spPr>
      </p:sp>
      <p:sp>
        <p:nvSpPr>
          <p:cNvPr id="67592" name="Rectangle 7"/>
          <p:cNvSpPr>
            <a:spLocks noChangeArrowheads="1"/>
          </p:cNvSpPr>
          <p:nvPr>
            <p:ph type="body" idx="1"/>
          </p:nvPr>
        </p:nvSpPr>
        <p:spPr>
          <a:xfrm>
            <a:off x="947738" y="4406900"/>
            <a:ext cx="5102225" cy="416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3" tIns="46518" rIns="93033" bIns="46518"/>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561969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700">
                <a:solidFill>
                  <a:schemeClr val="tx1"/>
                </a:solidFill>
                <a:latin typeface="Times New Roman" panose="02020603050405020304" pitchFamily="18" charset="0"/>
                <a:ea typeface="MS PGothic" panose="020B0600070205080204" pitchFamily="34" charset="-128"/>
              </a:defRPr>
            </a:lvl1pPr>
            <a:lvl2pPr marL="755650" indent="-290513" defTabSz="930275">
              <a:spcBef>
                <a:spcPct val="30000"/>
              </a:spcBef>
              <a:defRPr sz="1700">
                <a:solidFill>
                  <a:schemeClr val="tx1"/>
                </a:solidFill>
                <a:latin typeface="Times New Roman" panose="02020603050405020304" pitchFamily="18" charset="0"/>
                <a:ea typeface="MS PGothic" panose="020B0600070205080204" pitchFamily="34" charset="-128"/>
              </a:defRPr>
            </a:lvl2pPr>
            <a:lvl3pPr marL="1162050" indent="-231775" defTabSz="930275">
              <a:spcBef>
                <a:spcPct val="30000"/>
              </a:spcBef>
              <a:defRPr sz="1700">
                <a:solidFill>
                  <a:schemeClr val="tx1"/>
                </a:solidFill>
                <a:latin typeface="Times New Roman" panose="02020603050405020304" pitchFamily="18" charset="0"/>
                <a:ea typeface="MS PGothic" panose="020B0600070205080204" pitchFamily="34" charset="-128"/>
              </a:defRPr>
            </a:lvl3pPr>
            <a:lvl4pPr marL="1627188" indent="-231775" defTabSz="930275">
              <a:spcBef>
                <a:spcPct val="30000"/>
              </a:spcBef>
              <a:defRPr sz="1700">
                <a:solidFill>
                  <a:schemeClr val="tx1"/>
                </a:solidFill>
                <a:latin typeface="Times New Roman" panose="02020603050405020304" pitchFamily="18" charset="0"/>
                <a:ea typeface="MS PGothic" panose="020B0600070205080204" pitchFamily="34" charset="-128"/>
              </a:defRPr>
            </a:lvl4pPr>
            <a:lvl5pPr marL="2092325" indent="-231775" defTabSz="930275">
              <a:spcBef>
                <a:spcPct val="30000"/>
              </a:spcBef>
              <a:defRPr sz="1700">
                <a:solidFill>
                  <a:schemeClr val="tx1"/>
                </a:solidFill>
                <a:latin typeface="Times New Roman" panose="02020603050405020304" pitchFamily="18" charset="0"/>
                <a:ea typeface="MS PGothic" panose="020B0600070205080204" pitchFamily="34" charset="-128"/>
              </a:defRPr>
            </a:lvl5pPr>
            <a:lvl6pPr marL="2549525" indent="-231775" defTabSz="930275"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6pPr>
            <a:lvl7pPr marL="3006725" indent="-231775" defTabSz="930275"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7pPr>
            <a:lvl8pPr marL="3463925" indent="-231775" defTabSz="930275"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8pPr>
            <a:lvl9pPr marL="3921125" indent="-231775" defTabSz="930275" eaLnBrk="0" fontAlgn="base" hangingPunct="0">
              <a:spcBef>
                <a:spcPct val="30000"/>
              </a:spcBef>
              <a:spcAft>
                <a:spcPct val="0"/>
              </a:spcAft>
              <a:defRPr sz="17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4D604A95-A07D-45CB-8CB8-144E8C561490}" type="slidenum">
              <a:rPr lang="en-GB" altLang="en-US" sz="1200" smtClean="0">
                <a:latin typeface="Arial" panose="020B0604020202020204" pitchFamily="34" charset="0"/>
              </a:rPr>
              <a:pPr eaLnBrk="1" hangingPunct="1">
                <a:spcBef>
                  <a:spcPct val="0"/>
                </a:spcBef>
              </a:pPr>
              <a:t>41</a:t>
            </a:fld>
            <a:endParaRPr lang="en-GB" altLang="en-US" sz="1200" smtClean="0">
              <a:latin typeface="Arial" panose="020B0604020202020204" pitchFamily="34" charset="0"/>
            </a:endParaRPr>
          </a:p>
        </p:txBody>
      </p:sp>
      <p:sp>
        <p:nvSpPr>
          <p:cNvPr id="70659" name="Rectangle 2"/>
          <p:cNvSpPr>
            <a:spLocks noChangeArrowheads="1"/>
          </p:cNvSpPr>
          <p:nvPr>
            <p:ph type="body" idx="1"/>
          </p:nvPr>
        </p:nvSpPr>
        <p:spPr>
          <a:xfrm>
            <a:off x="935038" y="4365625"/>
            <a:ext cx="5127625" cy="4217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700" tIns="43349" rIns="86700" bIns="43349"/>
          <a:lstStyle/>
          <a:p>
            <a:pPr eaLnBrk="1" hangingPunct="1"/>
            <a:endParaRPr lang="en-US" altLang="en-US" smtClean="0">
              <a:latin typeface="Arial" panose="020B0604020202020204" pitchFamily="34" charset="0"/>
            </a:endParaRPr>
          </a:p>
        </p:txBody>
      </p:sp>
      <p:sp>
        <p:nvSpPr>
          <p:cNvPr id="70660" name="Rectangle 3"/>
          <p:cNvSpPr>
            <a:spLocks noChangeArrowheads="1" noTextEdit="1"/>
          </p:cNvSpPr>
          <p:nvPr>
            <p:ph type="sldImg"/>
          </p:nvPr>
        </p:nvSpPr>
        <p:spPr>
          <a:xfrm>
            <a:off x="1073150" y="822325"/>
            <a:ext cx="4852988" cy="3236913"/>
          </a:xfrm>
          <a:ln w="12700" cap="flat">
            <a:solidFill>
              <a:schemeClr val="tx1"/>
            </a:solidFill>
          </a:ln>
        </p:spPr>
      </p:sp>
    </p:spTree>
    <p:extLst>
      <p:ext uri="{BB962C8B-B14F-4D97-AF65-F5344CB8AC3E}">
        <p14:creationId xmlns:p14="http://schemas.microsoft.com/office/powerpoint/2010/main" val="873852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69FBDFD-9247-4D66-8F97-50AF74ADE112}" type="slidenum">
              <a:rPr lang="en-US" altLang="en-US" smtClean="0">
                <a:latin typeface="Helvetica" panose="020B0604020202020204" pitchFamily="34" charset="0"/>
              </a:rPr>
              <a:pPr/>
              <a:t>42</a:t>
            </a:fld>
            <a:endParaRPr lang="en-US" altLang="en-US" smtClean="0">
              <a:latin typeface="Helvetica" panose="020B0604020202020204" pitchFamily="34" charset="0"/>
            </a:endParaRPr>
          </a:p>
        </p:txBody>
      </p:sp>
      <p:sp>
        <p:nvSpPr>
          <p:cNvPr id="72707" name="Rectangle 2"/>
          <p:cNvSpPr>
            <a:spLocks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737752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0A95A2-48FD-4274-8A1F-B7030EA1E8FB}" type="slidenum">
              <a:rPr lang="en-US" altLang="en-US" smtClean="0">
                <a:latin typeface="Helvetica" panose="020B0604020202020204" pitchFamily="34" charset="0"/>
              </a:rPr>
              <a:pPr/>
              <a:t>2</a:t>
            </a:fld>
            <a:endParaRPr lang="en-US" altLang="en-US" smtClean="0">
              <a:latin typeface="Helvetica" panose="020B0604020202020204" pitchFamily="34" charset="0"/>
            </a:endParaRPr>
          </a:p>
        </p:txBody>
      </p:sp>
      <p:sp>
        <p:nvSpPr>
          <p:cNvPr id="14339" name="Rectangle 2"/>
          <p:cNvSpPr>
            <a:spLocks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504185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1DAEBB0-5ADB-4229-A589-594D394895FB}" type="slidenum">
              <a:rPr lang="en-US" altLang="en-US" smtClean="0">
                <a:latin typeface="Helvetica" panose="020B0604020202020204" pitchFamily="34" charset="0"/>
              </a:rPr>
              <a:pPr/>
              <a:t>44</a:t>
            </a:fld>
            <a:endParaRPr lang="en-US" altLang="en-US" smtClean="0">
              <a:latin typeface="Helvetica" panose="020B0604020202020204" pitchFamily="34" charset="0"/>
            </a:endParaRPr>
          </a:p>
        </p:txBody>
      </p:sp>
      <p:sp>
        <p:nvSpPr>
          <p:cNvPr id="75779" name="Rectangle 2"/>
          <p:cNvSpPr>
            <a:spLocks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868222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18C0D20-ACD6-4A35-A1C6-3966A4A75B37}" type="slidenum">
              <a:rPr lang="en-US" altLang="en-US" smtClean="0">
                <a:latin typeface="Times New Roman" panose="02020603050405020304" pitchFamily="18" charset="0"/>
              </a:rPr>
              <a:pPr/>
              <a:t>47</a:t>
            </a:fld>
            <a:endParaRPr lang="en-US" altLang="en-US" smtClean="0">
              <a:latin typeface="Times New Roman" panose="02020603050405020304" pitchFamily="18" charset="0"/>
            </a:endParaRPr>
          </a:p>
        </p:txBody>
      </p:sp>
      <p:sp>
        <p:nvSpPr>
          <p:cNvPr id="79875" name="Rectangle 2"/>
          <p:cNvSpPr>
            <a:spLocks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06056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419EE8-B350-471F-8E2D-0E3DD511228F}" type="slidenum">
              <a:rPr lang="en-US" altLang="en-US" smtClean="0">
                <a:latin typeface="Helvetica" panose="020B0604020202020204" pitchFamily="34" charset="0"/>
              </a:rPr>
              <a:pPr/>
              <a:t>48</a:t>
            </a:fld>
            <a:endParaRPr lang="en-US" altLang="en-US" smtClean="0">
              <a:latin typeface="Helvetica" panose="020B0604020202020204" pitchFamily="34" charset="0"/>
            </a:endParaRPr>
          </a:p>
        </p:txBody>
      </p:sp>
      <p:sp>
        <p:nvSpPr>
          <p:cNvPr id="81923" name="Rectangle 2"/>
          <p:cNvSpPr>
            <a:spLocks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728019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E10127E-51BB-48B2-A7E7-EFF861E5E083}" type="slidenum">
              <a:rPr lang="en-US" altLang="en-US" smtClean="0">
                <a:latin typeface="Helvetica" panose="020B0604020202020204" pitchFamily="34" charset="0"/>
              </a:rPr>
              <a:pPr/>
              <a:t>49</a:t>
            </a:fld>
            <a:endParaRPr lang="en-US" altLang="en-US" smtClean="0">
              <a:latin typeface="Helvetica" panose="020B0604020202020204" pitchFamily="34" charset="0"/>
            </a:endParaRPr>
          </a:p>
        </p:txBody>
      </p:sp>
      <p:sp>
        <p:nvSpPr>
          <p:cNvPr id="83971" name="Rectangle 2"/>
          <p:cNvSpPr>
            <a:spLocks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042454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62F09F-9D1F-4D82-8476-85512A849D77}" type="slidenum">
              <a:rPr lang="en-US" altLang="en-US" smtClean="0">
                <a:latin typeface="Helvetica" panose="020B0604020202020204" pitchFamily="34" charset="0"/>
              </a:rPr>
              <a:pPr/>
              <a:t>50</a:t>
            </a:fld>
            <a:endParaRPr lang="en-US" altLang="en-US" smtClean="0">
              <a:latin typeface="Helvetica" panose="020B0604020202020204" pitchFamily="34" charset="0"/>
            </a:endParaRPr>
          </a:p>
        </p:txBody>
      </p:sp>
      <p:sp>
        <p:nvSpPr>
          <p:cNvPr id="86019" name="Rectangle 2"/>
          <p:cNvSpPr>
            <a:spLocks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628680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484481C-D90B-4F08-97AE-FEDC6B926959}" type="slidenum">
              <a:rPr lang="en-US" altLang="en-US" smtClean="0">
                <a:latin typeface="Times New Roman" panose="02020603050405020304" pitchFamily="18" charset="0"/>
              </a:rPr>
              <a:pPr/>
              <a:t>51</a:t>
            </a:fld>
            <a:endParaRPr lang="en-US" altLang="en-US" smtClean="0">
              <a:latin typeface="Times New Roman" panose="02020603050405020304" pitchFamily="18" charset="0"/>
            </a:endParaRPr>
          </a:p>
        </p:txBody>
      </p:sp>
      <p:sp>
        <p:nvSpPr>
          <p:cNvPr id="88067" name="Rectangle 2"/>
          <p:cNvSpPr>
            <a:spLocks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18036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48C2D98-4ABE-49AB-BE43-09E0DEF94F92}" type="slidenum">
              <a:rPr lang="en-US" altLang="en-US" smtClean="0">
                <a:latin typeface="Helvetica" panose="020B0604020202020204" pitchFamily="34" charset="0"/>
              </a:rPr>
              <a:pPr/>
              <a:t>52</a:t>
            </a:fld>
            <a:endParaRPr lang="en-US" altLang="en-US" smtClean="0">
              <a:latin typeface="Helvetica" panose="020B0604020202020204" pitchFamily="34" charset="0"/>
            </a:endParaRPr>
          </a:p>
        </p:txBody>
      </p:sp>
      <p:sp>
        <p:nvSpPr>
          <p:cNvPr id="90115" name="Rectangle 2"/>
          <p:cNvSpPr>
            <a:spLocks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4297374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1D26FF-2D5D-40D7-A5D9-93328D9D25BC}" type="slidenum">
              <a:rPr lang="en-US" altLang="en-US" smtClean="0">
                <a:latin typeface="Helvetica" panose="020B0604020202020204" pitchFamily="34" charset="0"/>
              </a:rPr>
              <a:pPr/>
              <a:t>55</a:t>
            </a:fld>
            <a:endParaRPr lang="en-US" altLang="en-US" smtClean="0">
              <a:latin typeface="Helvetica" panose="020B0604020202020204" pitchFamily="34" charset="0"/>
            </a:endParaRPr>
          </a:p>
        </p:txBody>
      </p:sp>
      <p:sp>
        <p:nvSpPr>
          <p:cNvPr id="94211" name="Rectangle 2"/>
          <p:cNvSpPr>
            <a:spLocks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31857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5F34AE7-14F0-40CA-B398-F3B6151AE66E}" type="slidenum">
              <a:rPr lang="en-US" altLang="en-US" smtClean="0">
                <a:latin typeface="Helvetica" panose="020B0604020202020204" pitchFamily="34" charset="0"/>
              </a:rPr>
              <a:pPr/>
              <a:t>3</a:t>
            </a:fld>
            <a:endParaRPr lang="en-US" altLang="en-US" smtClean="0">
              <a:latin typeface="Helvetica" panose="020B0604020202020204" pitchFamily="34" charset="0"/>
            </a:endParaRPr>
          </a:p>
        </p:txBody>
      </p:sp>
      <p:sp>
        <p:nvSpPr>
          <p:cNvPr id="16387" name="Rectangle 2"/>
          <p:cNvSpPr>
            <a:spLocks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70351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CF48DE-2DD8-49E8-92C5-60AF986DDE12}" type="slidenum">
              <a:rPr lang="en-US" altLang="en-US" smtClean="0">
                <a:latin typeface="Helvetica" panose="020B0604020202020204" pitchFamily="34" charset="0"/>
              </a:rPr>
              <a:pPr/>
              <a:t>6</a:t>
            </a:fld>
            <a:endParaRPr lang="en-US" altLang="en-US" smtClean="0">
              <a:latin typeface="Helvetica" panose="020B0604020202020204" pitchFamily="34" charset="0"/>
            </a:endParaRPr>
          </a:p>
        </p:txBody>
      </p:sp>
      <p:sp>
        <p:nvSpPr>
          <p:cNvPr id="20483" name="Rectangle 2"/>
          <p:cNvSpPr>
            <a:spLocks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275369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2862210-80F9-4E0F-974F-BC55ABF2AB21}" type="slidenum">
              <a:rPr lang="en-US" altLang="en-US" smtClean="0">
                <a:latin typeface="Helvetica" panose="020B0604020202020204" pitchFamily="34" charset="0"/>
              </a:rPr>
              <a:pPr/>
              <a:t>7</a:t>
            </a:fld>
            <a:endParaRPr lang="en-US" altLang="en-US" smtClean="0">
              <a:latin typeface="Helvetica" panose="020B0604020202020204" pitchFamily="34" charset="0"/>
            </a:endParaRPr>
          </a:p>
        </p:txBody>
      </p:sp>
      <p:sp>
        <p:nvSpPr>
          <p:cNvPr id="22531" name="Rectangle 2"/>
          <p:cNvSpPr>
            <a:spLocks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846996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241975-B47E-491A-BCFD-EABF2B55A93E}" type="slidenum">
              <a:rPr lang="en-US" altLang="en-US" smtClean="0">
                <a:latin typeface="Helvetica" panose="020B0604020202020204" pitchFamily="34" charset="0"/>
              </a:rPr>
              <a:pPr/>
              <a:t>8</a:t>
            </a:fld>
            <a:endParaRPr lang="en-US" altLang="en-US" smtClean="0">
              <a:latin typeface="Helvetica" panose="020B0604020202020204" pitchFamily="34" charset="0"/>
            </a:endParaRPr>
          </a:p>
        </p:txBody>
      </p:sp>
      <p:sp>
        <p:nvSpPr>
          <p:cNvPr id="24579" name="Rectangle 2"/>
          <p:cNvSpPr>
            <a:spLocks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589972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1A2316-EDC9-4D1C-A047-C8424F17ECA8}" type="slidenum">
              <a:rPr lang="en-US" altLang="en-US" smtClean="0">
                <a:latin typeface="Times New Roman" panose="02020603050405020304" pitchFamily="18" charset="0"/>
              </a:rPr>
              <a:pPr/>
              <a:t>9</a:t>
            </a:fld>
            <a:endParaRPr lang="en-US" altLang="en-US" smtClean="0">
              <a:latin typeface="Times New Roman" panose="02020603050405020304" pitchFamily="18" charset="0"/>
            </a:endParaRPr>
          </a:p>
        </p:txBody>
      </p:sp>
      <p:sp>
        <p:nvSpPr>
          <p:cNvPr id="26627" name="Rectangle 2"/>
          <p:cNvSpPr>
            <a:spLocks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305637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427FA75-4F9E-4991-B964-691E7E0D75B2}" type="slidenum">
              <a:rPr lang="en-US" altLang="en-US" smtClean="0">
                <a:latin typeface="Helvetica" panose="020B0604020202020204" pitchFamily="34" charset="0"/>
              </a:rPr>
              <a:pPr/>
              <a:t>20</a:t>
            </a:fld>
            <a:endParaRPr lang="en-US" altLang="en-US" smtClean="0">
              <a:latin typeface="Helvetica" panose="020B0604020202020204" pitchFamily="34" charset="0"/>
            </a:endParaRPr>
          </a:p>
        </p:txBody>
      </p:sp>
      <p:sp>
        <p:nvSpPr>
          <p:cNvPr id="38915" name="Rectangle 2"/>
          <p:cNvSpPr>
            <a:spLocks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357059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3D33B23-7927-4ACA-9C46-FD8BEB7CA6AF}" type="slidenum">
              <a:rPr lang="en-US" altLang="en-US" smtClean="0">
                <a:latin typeface="Helvetica" panose="020B0604020202020204" pitchFamily="34" charset="0"/>
              </a:rPr>
              <a:pPr/>
              <a:t>21</a:t>
            </a:fld>
            <a:endParaRPr lang="en-US" altLang="en-US" smtClean="0">
              <a:latin typeface="Helvetica" panose="020B0604020202020204" pitchFamily="34" charset="0"/>
            </a:endParaRPr>
          </a:p>
        </p:txBody>
      </p:sp>
      <p:sp>
        <p:nvSpPr>
          <p:cNvPr id="40963" name="Rectangle 2"/>
          <p:cNvSpPr>
            <a:spLocks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1852003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298450" y="3948113"/>
            <a:ext cx="12915900" cy="268287"/>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defRPr/>
              </a:pPr>
              <a:endParaRPr lang="en-US" altLang="en-US" sz="1900" smtClean="0"/>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defRPr/>
              </a:pPr>
              <a:endParaRPr lang="en-US" altLang="en-US" sz="1900" smtClean="0"/>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defRPr/>
              </a:pPr>
              <a:endParaRPr lang="en-US" altLang="en-US" sz="1900" smtClean="0"/>
            </a:p>
          </p:txBody>
        </p:sp>
      </p:grpSp>
      <p:sp>
        <p:nvSpPr>
          <p:cNvPr id="7" name="Text Box 7"/>
          <p:cNvSpPr txBox="1">
            <a:spLocks noChangeArrowheads="1"/>
          </p:cNvSpPr>
          <p:nvPr/>
        </p:nvSpPr>
        <p:spPr bwMode="auto">
          <a:xfrm>
            <a:off x="9734550" y="8783638"/>
            <a:ext cx="4070350" cy="347662"/>
          </a:xfrm>
          <a:prstGeom prst="rect">
            <a:avLst/>
          </a:prstGeom>
          <a:noFill/>
          <a:ln w="9525">
            <a:noFill/>
            <a:miter lim="800000"/>
            <a:headEnd/>
            <a:tailEnd/>
          </a:ln>
          <a:effectLst/>
        </p:spPr>
        <p:txBody>
          <a:bodyPr lIns="130582" tIns="65292" rIns="130582" bIns="65292">
            <a:spAutoFit/>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a:spcBef>
                <a:spcPct val="50000"/>
              </a:spcBef>
              <a:defRPr/>
            </a:pPr>
            <a:r>
              <a:rPr lang="en-US" altLang="en-US" sz="1400" b="1" smtClean="0">
                <a:solidFill>
                  <a:srgbClr val="336699"/>
                </a:solidFill>
                <a:latin typeface="Helvetica" pitchFamily="-84" charset="0"/>
              </a:rPr>
              <a:t>Silberschatz, Galvin and Gagne ©2013</a:t>
            </a:r>
          </a:p>
        </p:txBody>
      </p:sp>
      <p:sp>
        <p:nvSpPr>
          <p:cNvPr id="8" name="Text Box 8"/>
          <p:cNvSpPr txBox="1">
            <a:spLocks noChangeArrowheads="1"/>
          </p:cNvSpPr>
          <p:nvPr/>
        </p:nvSpPr>
        <p:spPr bwMode="auto">
          <a:xfrm>
            <a:off x="41275" y="8818563"/>
            <a:ext cx="3727450" cy="347662"/>
          </a:xfrm>
          <a:prstGeom prst="rect">
            <a:avLst/>
          </a:prstGeom>
          <a:noFill/>
          <a:ln w="9525">
            <a:noFill/>
            <a:miter lim="800000"/>
            <a:headEnd/>
            <a:tailEnd/>
          </a:ln>
          <a:effectLst/>
        </p:spPr>
        <p:txBody>
          <a:bodyPr wrap="none" lIns="130582" tIns="65292" rIns="130582" bIns="65292">
            <a:spAutoFit/>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spcBef>
                <a:spcPct val="50000"/>
              </a:spcBef>
              <a:defRPr/>
            </a:pPr>
            <a:r>
              <a:rPr lang="en-US" altLang="en-US" sz="1400" b="1" smtClean="0">
                <a:solidFill>
                  <a:srgbClr val="336699"/>
                </a:solidFill>
                <a:latin typeface="Helvetica" pitchFamily="-84" charset="0"/>
              </a:rPr>
              <a:t>Operating System Concepts – 9</a:t>
            </a:r>
            <a:r>
              <a:rPr lang="en-US" altLang="en-US" sz="1400" b="1" baseline="30000" smtClean="0">
                <a:solidFill>
                  <a:srgbClr val="336699"/>
                </a:solidFill>
                <a:latin typeface="Helvetica" pitchFamily="-84" charset="0"/>
              </a:rPr>
              <a:t>th</a:t>
            </a:r>
            <a:r>
              <a:rPr lang="en-US" altLang="en-US" sz="1400" b="1" smtClean="0">
                <a:solidFill>
                  <a:srgbClr val="336699"/>
                </a:solidFill>
                <a:latin typeface="Helvetica" pitchFamily="-84" charset="0"/>
              </a:rPr>
              <a:t> Edition</a:t>
            </a:r>
          </a:p>
        </p:txBody>
      </p:sp>
      <p:pic>
        <p:nvPicPr>
          <p:cNvPr id="9"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900" y="5543550"/>
            <a:ext cx="3092450" cy="2125663"/>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p:cNvSpPr>
            <a:spLocks noChangeArrowheads="1"/>
          </p:cNvSpPr>
          <p:nvPr/>
        </p:nvSpPr>
        <p:spPr bwMode="auto">
          <a:xfrm>
            <a:off x="4837113" y="5365750"/>
            <a:ext cx="3505200" cy="2493963"/>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lIns="130582" tIns="65292" rIns="130582" bIns="65292" anchor="ct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defRPr/>
            </a:pPr>
            <a:endParaRPr lang="en-US" altLang="en-US" sz="1900" smtClean="0"/>
          </a:p>
        </p:txBody>
      </p:sp>
      <p:sp>
        <p:nvSpPr>
          <p:cNvPr id="254978" name="Rectangle 2"/>
          <p:cNvSpPr>
            <a:spLocks noGrp="1" noChangeArrowheads="1"/>
          </p:cNvSpPr>
          <p:nvPr>
            <p:ph type="ctrTitle"/>
          </p:nvPr>
        </p:nvSpPr>
        <p:spPr>
          <a:xfrm>
            <a:off x="1028700" y="914400"/>
            <a:ext cx="11658600" cy="2836333"/>
          </a:xfrm>
        </p:spPr>
        <p:txBody>
          <a:bodyPr/>
          <a:lstStyle>
            <a:lvl1pPr>
              <a:defRPr sz="6100"/>
            </a:lvl1pPr>
          </a:lstStyle>
          <a:p>
            <a:r>
              <a:rPr lang="en-US"/>
              <a:t>Click to edit Master title style</a:t>
            </a:r>
          </a:p>
        </p:txBody>
      </p:sp>
    </p:spTree>
    <p:extLst>
      <p:ext uri="{BB962C8B-B14F-4D97-AF65-F5344CB8AC3E}">
        <p14:creationId xmlns:p14="http://schemas.microsoft.com/office/powerpoint/2010/main" val="1434849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4199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37007" y="370417"/>
            <a:ext cx="3217068" cy="7315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70417"/>
            <a:ext cx="9422607" cy="7315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56493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6403975" y="8818563"/>
            <a:ext cx="6318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589" tIns="65295" rIns="130589" bIns="65295">
            <a:spAutoFit/>
          </a:bodyPr>
          <a:lstStyle/>
          <a:p>
            <a:pPr algn="ctr">
              <a:spcBef>
                <a:spcPct val="50000"/>
              </a:spcBef>
            </a:pPr>
            <a:r>
              <a:rPr lang="en-US" altLang="en-US" sz="1400" b="1">
                <a:solidFill>
                  <a:srgbClr val="EE3900"/>
                </a:solidFill>
                <a:latin typeface="Helvetica" panose="020B0604020202020204" pitchFamily="34" charset="0"/>
              </a:rPr>
              <a:t>8.</a:t>
            </a:r>
            <a:fld id="{532315B0-A976-4E7F-8F21-AF9B10E7D7F6}" type="slidenum">
              <a:rPr lang="en-US" altLang="en-US" sz="1400" b="1">
                <a:solidFill>
                  <a:srgbClr val="EE3900"/>
                </a:solidFill>
                <a:latin typeface="Helvetica" panose="020B0604020202020204" pitchFamily="34" charset="0"/>
              </a:rPr>
              <a:pPr algn="ctr">
                <a:spcBef>
                  <a:spcPct val="50000"/>
                </a:spcBef>
              </a:pPr>
              <a:t>‹#›</a:t>
            </a:fld>
            <a:endParaRPr lang="en-US" altLang="en-US" sz="1400" b="1">
              <a:solidFill>
                <a:srgbClr val="EE3900"/>
              </a:solidFill>
              <a:latin typeface="Helvetica" panose="020B0604020202020204" pitchFamily="34" charset="0"/>
            </a:endParaRPr>
          </a:p>
        </p:txBody>
      </p:sp>
      <p:sp>
        <p:nvSpPr>
          <p:cNvPr id="5" name="Text Box 10"/>
          <p:cNvSpPr txBox="1">
            <a:spLocks noChangeArrowheads="1"/>
          </p:cNvSpPr>
          <p:nvPr/>
        </p:nvSpPr>
        <p:spPr bwMode="auto">
          <a:xfrm>
            <a:off x="9734550" y="8840788"/>
            <a:ext cx="4070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589" tIns="65295" rIns="130589" bIns="65295">
            <a:spAutoFit/>
          </a:bodyPr>
          <a:lstStyle/>
          <a:p>
            <a:pPr algn="ctr">
              <a:spcBef>
                <a:spcPct val="50000"/>
              </a:spcBef>
            </a:pPr>
            <a:r>
              <a:rPr lang="en-US" altLang="en-US" sz="1400" b="1">
                <a:solidFill>
                  <a:srgbClr val="EE3900"/>
                </a:solidFill>
                <a:latin typeface="Helvetica" panose="020B0604020202020204" pitchFamily="34" charset="0"/>
              </a:rPr>
              <a:t>Silberschatz, Galvin and Gagne ©2009</a:t>
            </a:r>
          </a:p>
        </p:txBody>
      </p:sp>
      <p:sp>
        <p:nvSpPr>
          <p:cNvPr id="6" name="Text Box 11"/>
          <p:cNvSpPr txBox="1">
            <a:spLocks noChangeArrowheads="1"/>
          </p:cNvSpPr>
          <p:nvPr/>
        </p:nvSpPr>
        <p:spPr bwMode="auto">
          <a:xfrm>
            <a:off x="279400" y="8828088"/>
            <a:ext cx="45815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589" tIns="65295" rIns="130589" bIns="65295">
            <a:spAutoFit/>
          </a:bodyPr>
          <a:lstStyle/>
          <a:p>
            <a:pPr>
              <a:spcBef>
                <a:spcPct val="50000"/>
              </a:spcBef>
            </a:pPr>
            <a:r>
              <a:rPr lang="en-US" altLang="en-US" sz="1400" b="1">
                <a:solidFill>
                  <a:srgbClr val="EE3900"/>
                </a:solidFill>
                <a:latin typeface="Helvetica" panose="020B0604020202020204" pitchFamily="34" charset="0"/>
              </a:rPr>
              <a:t>Operating System Concepts with Java – 8</a:t>
            </a:r>
            <a:r>
              <a:rPr lang="en-US" altLang="en-US" sz="1400" b="1" baseline="30000">
                <a:solidFill>
                  <a:srgbClr val="EE3900"/>
                </a:solidFill>
                <a:latin typeface="Helvetica" panose="020B0604020202020204" pitchFamily="34" charset="0"/>
              </a:rPr>
              <a:t>th</a:t>
            </a:r>
            <a:r>
              <a:rPr lang="en-US" altLang="en-US" sz="1400" b="1">
                <a:solidFill>
                  <a:srgbClr val="EE3900"/>
                </a:solidFill>
                <a:latin typeface="Helvetica" panose="020B0604020202020204" pitchFamily="34" charset="0"/>
              </a:rPr>
              <a:t> Edition</a:t>
            </a:r>
          </a:p>
        </p:txBody>
      </p:sp>
      <p:sp>
        <p:nvSpPr>
          <p:cNvPr id="7" name="Rectangle 7"/>
          <p:cNvSpPr>
            <a:spLocks noChangeArrowheads="1"/>
          </p:cNvSpPr>
          <p:nvPr/>
        </p:nvSpPr>
        <p:spPr bwMode="auto">
          <a:xfrm>
            <a:off x="0" y="4064000"/>
            <a:ext cx="13716000" cy="304800"/>
          </a:xfrm>
          <a:prstGeom prst="rect">
            <a:avLst/>
          </a:prstGeom>
          <a:gradFill rotWithShape="1">
            <a:gsLst>
              <a:gs pos="0">
                <a:srgbClr val="FF8A65"/>
              </a:gs>
              <a:gs pos="100000">
                <a:srgbClr val="C02E00"/>
              </a:gs>
            </a:gsLst>
            <a:lin ang="5400000" scaled="1"/>
          </a:gradFill>
          <a:ln w="9525">
            <a:solidFill>
              <a:srgbClr val="D03200"/>
            </a:solidFill>
            <a:miter lim="800000"/>
            <a:headEnd/>
            <a:tailEnd/>
          </a:ln>
        </p:spPr>
        <p:txBody>
          <a:bodyPr wrap="none" lIns="130589" tIns="65295" rIns="130589" bIns="65295" anchor="ctr"/>
          <a:lstStyle/>
          <a:p>
            <a:endParaRPr lang="en-CA" altLang="en-US">
              <a:solidFill>
                <a:srgbClr val="000000"/>
              </a:solidFill>
            </a:endParaRPr>
          </a:p>
        </p:txBody>
      </p:sp>
      <p:sp>
        <p:nvSpPr>
          <p:cNvPr id="8" name="Rectangle 8"/>
          <p:cNvSpPr>
            <a:spLocks noChangeArrowheads="1"/>
          </p:cNvSpPr>
          <p:nvPr/>
        </p:nvSpPr>
        <p:spPr bwMode="auto">
          <a:xfrm>
            <a:off x="4572000" y="4064000"/>
            <a:ext cx="4800600" cy="304800"/>
          </a:xfrm>
          <a:prstGeom prst="rect">
            <a:avLst/>
          </a:prstGeom>
          <a:gradFill rotWithShape="1">
            <a:gsLst>
              <a:gs pos="0">
                <a:schemeClr val="accent1"/>
              </a:gs>
              <a:gs pos="100000">
                <a:srgbClr val="475E00"/>
              </a:gs>
            </a:gsLst>
            <a:lin ang="5400000" scaled="1"/>
          </a:gradFill>
          <a:ln w="9525">
            <a:solidFill>
              <a:srgbClr val="99CCFF"/>
            </a:solidFill>
            <a:miter lim="800000"/>
            <a:headEnd/>
            <a:tailEnd/>
          </a:ln>
        </p:spPr>
        <p:txBody>
          <a:bodyPr wrap="none" lIns="130589" tIns="65295" rIns="130589" bIns="65295" anchor="ctr"/>
          <a:lstStyle/>
          <a:p>
            <a:endParaRPr lang="en-CA" altLang="en-US">
              <a:solidFill>
                <a:srgbClr val="000000"/>
              </a:solidFill>
            </a:endParaRPr>
          </a:p>
        </p:txBody>
      </p:sp>
      <p:sp>
        <p:nvSpPr>
          <p:cNvPr id="9" name="AutoShape 9"/>
          <p:cNvSpPr>
            <a:spLocks noChangeArrowheads="1"/>
          </p:cNvSpPr>
          <p:nvPr/>
        </p:nvSpPr>
        <p:spPr bwMode="auto">
          <a:xfrm>
            <a:off x="5356225" y="5759450"/>
            <a:ext cx="3138488" cy="1871663"/>
          </a:xfrm>
          <a:prstGeom prst="bevel">
            <a:avLst>
              <a:gd name="adj" fmla="val 12500"/>
            </a:avLst>
          </a:prstGeom>
          <a:solidFill>
            <a:srgbClr val="D03200"/>
          </a:solidFill>
          <a:ln w="9525">
            <a:solidFill>
              <a:srgbClr val="D03200"/>
            </a:solidFill>
            <a:miter lim="800000"/>
            <a:headEnd/>
            <a:tailEnd/>
          </a:ln>
        </p:spPr>
        <p:txBody>
          <a:bodyPr wrap="none" lIns="130589" tIns="65295" rIns="130589" bIns="65295" anchor="ctr"/>
          <a:lstStyle/>
          <a:p>
            <a:pPr algn="ctr" eaLnBrk="1" hangingPunct="1"/>
            <a:endParaRPr lang="en-US" altLang="en-US">
              <a:solidFill>
                <a:srgbClr val="FF8A65"/>
              </a:solidFill>
              <a:latin typeface="Arial" panose="020B0604020202020204" pitchFamily="34" charset="0"/>
            </a:endParaRPr>
          </a:p>
        </p:txBody>
      </p:sp>
      <p:pic>
        <p:nvPicPr>
          <p:cNvPr id="10" name="Picture 10" descr="dino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4038" y="5999163"/>
            <a:ext cx="2560637"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4" name="Rectangle 3"/>
          <p:cNvSpPr>
            <a:spLocks noGrp="1" noChangeArrowheads="1"/>
          </p:cNvSpPr>
          <p:nvPr>
            <p:ph type="ctrTitle"/>
          </p:nvPr>
        </p:nvSpPr>
        <p:spPr>
          <a:xfrm>
            <a:off x="1028700" y="2840574"/>
            <a:ext cx="11658600" cy="1960033"/>
          </a:xfrm>
        </p:spPr>
        <p:txBody>
          <a:bodyPr/>
          <a:lstStyle>
            <a:lvl1pPr>
              <a:defRPr sz="5700"/>
            </a:lvl1pPr>
          </a:lstStyle>
          <a:p>
            <a:r>
              <a:rPr lang="en-US"/>
              <a:t>Click to edit Master title style</a:t>
            </a:r>
          </a:p>
        </p:txBody>
      </p:sp>
      <p:sp>
        <p:nvSpPr>
          <p:cNvPr id="136195" name="Rectangle 4"/>
          <p:cNvSpPr>
            <a:spLocks noGrp="1" noChangeArrowheads="1"/>
          </p:cNvSpPr>
          <p:nvPr>
            <p:ph type="subTitle" idx="1"/>
          </p:nvPr>
        </p:nvSpPr>
        <p:spPr>
          <a:xfrm>
            <a:off x="2057400" y="5181600"/>
            <a:ext cx="9601200" cy="2336800"/>
          </a:xfrm>
        </p:spPr>
        <p:txBody>
          <a:bodyPr/>
          <a:lstStyle>
            <a:lvl1pPr marL="0" indent="0" algn="ctr">
              <a:buFont typeface="Wingdings" pitchFamily="2" charset="2"/>
              <a:buNone/>
              <a:defRPr/>
            </a:lvl1pPr>
          </a:lstStyle>
          <a:p>
            <a:r>
              <a:rPr lang="en-US"/>
              <a:t>Click to edit Master subtitle style</a:t>
            </a:r>
          </a:p>
        </p:txBody>
      </p:sp>
    </p:spTree>
    <p:extLst>
      <p:ext uri="{BB962C8B-B14F-4D97-AF65-F5344CB8AC3E}">
        <p14:creationId xmlns:p14="http://schemas.microsoft.com/office/powerpoint/2010/main" val="4018252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961122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83470" y="5875867"/>
            <a:ext cx="11658600" cy="1816100"/>
          </a:xfrm>
        </p:spPr>
        <p:txBody>
          <a:bodyPr anchor="t"/>
          <a:lstStyle>
            <a:lvl1pPr algn="l">
              <a:defRPr sz="5700" b="1" cap="all"/>
            </a:lvl1pPr>
          </a:lstStyle>
          <a:p>
            <a:r>
              <a:rPr lang="en-US" smtClean="0"/>
              <a:t>Click to edit Master title style</a:t>
            </a:r>
            <a:endParaRPr lang="en-CA"/>
          </a:p>
        </p:txBody>
      </p:sp>
      <p:sp>
        <p:nvSpPr>
          <p:cNvPr id="3" name="Text Placeholder 2"/>
          <p:cNvSpPr>
            <a:spLocks noGrp="1"/>
          </p:cNvSpPr>
          <p:nvPr>
            <p:ph type="body" idx="1"/>
          </p:nvPr>
        </p:nvSpPr>
        <p:spPr>
          <a:xfrm>
            <a:off x="1083470" y="3875625"/>
            <a:ext cx="11658600" cy="2000249"/>
          </a:xfrm>
        </p:spPr>
        <p:txBody>
          <a:bodyPr anchor="b"/>
          <a:lstStyle>
            <a:lvl1pPr marL="0" indent="0">
              <a:buNone/>
              <a:defRPr sz="2900"/>
            </a:lvl1pPr>
            <a:lvl2pPr marL="652946" indent="0">
              <a:buNone/>
              <a:defRPr sz="2600"/>
            </a:lvl2pPr>
            <a:lvl3pPr marL="1305895" indent="0">
              <a:buNone/>
              <a:defRPr sz="2300"/>
            </a:lvl3pPr>
            <a:lvl4pPr marL="1958843" indent="0">
              <a:buNone/>
              <a:defRPr sz="2000"/>
            </a:lvl4pPr>
            <a:lvl5pPr marL="2611791" indent="0">
              <a:buNone/>
              <a:defRPr sz="2000"/>
            </a:lvl5pPr>
            <a:lvl6pPr marL="3264735" indent="0">
              <a:buNone/>
              <a:defRPr sz="2000"/>
            </a:lvl6pPr>
            <a:lvl7pPr marL="3917683" indent="0">
              <a:buNone/>
              <a:defRPr sz="2000"/>
            </a:lvl7pPr>
            <a:lvl8pPr marL="4570629" indent="0">
              <a:buNone/>
              <a:defRPr sz="2000"/>
            </a:lvl8pPr>
            <a:lvl9pPr marL="5223575" indent="0">
              <a:buNone/>
              <a:defRPr sz="2000"/>
            </a:lvl9pPr>
          </a:lstStyle>
          <a:p>
            <a:pPr lvl="0"/>
            <a:r>
              <a:rPr lang="en-US" smtClean="0"/>
              <a:t>Click to edit Master text styles</a:t>
            </a:r>
          </a:p>
        </p:txBody>
      </p:sp>
    </p:spTree>
    <p:extLst>
      <p:ext uri="{BB962C8B-B14F-4D97-AF65-F5344CB8AC3E}">
        <p14:creationId xmlns:p14="http://schemas.microsoft.com/office/powerpoint/2010/main" val="28119346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950121" y="1587507"/>
            <a:ext cx="5684043" cy="604096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862771" y="1587507"/>
            <a:ext cx="5684045" cy="604096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253733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366184"/>
            <a:ext cx="12344400" cy="1524000"/>
          </a:xfrm>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685800" y="2046817"/>
            <a:ext cx="6060282" cy="853016"/>
          </a:xfrm>
        </p:spPr>
        <p:txBody>
          <a:bodyPr anchor="b"/>
          <a:lstStyle>
            <a:lvl1pPr marL="0" indent="0">
              <a:buNone/>
              <a:defRPr sz="3400" b="1"/>
            </a:lvl1pPr>
            <a:lvl2pPr marL="652946" indent="0">
              <a:buNone/>
              <a:defRPr sz="2900" b="1"/>
            </a:lvl2pPr>
            <a:lvl3pPr marL="1305895" indent="0">
              <a:buNone/>
              <a:defRPr sz="2600" b="1"/>
            </a:lvl3pPr>
            <a:lvl4pPr marL="1958843" indent="0">
              <a:buNone/>
              <a:defRPr sz="2300" b="1"/>
            </a:lvl4pPr>
            <a:lvl5pPr marL="2611791" indent="0">
              <a:buNone/>
              <a:defRPr sz="2300" b="1"/>
            </a:lvl5pPr>
            <a:lvl6pPr marL="3264735" indent="0">
              <a:buNone/>
              <a:defRPr sz="2300" b="1"/>
            </a:lvl6pPr>
            <a:lvl7pPr marL="3917683" indent="0">
              <a:buNone/>
              <a:defRPr sz="2300" b="1"/>
            </a:lvl7pPr>
            <a:lvl8pPr marL="4570629" indent="0">
              <a:buNone/>
              <a:defRPr sz="2300" b="1"/>
            </a:lvl8pPr>
            <a:lvl9pPr marL="5223575"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685800" y="2899833"/>
            <a:ext cx="6060282" cy="5268384"/>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967546" y="2046817"/>
            <a:ext cx="6062663" cy="853016"/>
          </a:xfrm>
        </p:spPr>
        <p:txBody>
          <a:bodyPr anchor="b"/>
          <a:lstStyle>
            <a:lvl1pPr marL="0" indent="0">
              <a:buNone/>
              <a:defRPr sz="3400" b="1"/>
            </a:lvl1pPr>
            <a:lvl2pPr marL="652946" indent="0">
              <a:buNone/>
              <a:defRPr sz="2900" b="1"/>
            </a:lvl2pPr>
            <a:lvl3pPr marL="1305895" indent="0">
              <a:buNone/>
              <a:defRPr sz="2600" b="1"/>
            </a:lvl3pPr>
            <a:lvl4pPr marL="1958843" indent="0">
              <a:buNone/>
              <a:defRPr sz="2300" b="1"/>
            </a:lvl4pPr>
            <a:lvl5pPr marL="2611791" indent="0">
              <a:buNone/>
              <a:defRPr sz="2300" b="1"/>
            </a:lvl5pPr>
            <a:lvl6pPr marL="3264735" indent="0">
              <a:buNone/>
              <a:defRPr sz="2300" b="1"/>
            </a:lvl6pPr>
            <a:lvl7pPr marL="3917683" indent="0">
              <a:buNone/>
              <a:defRPr sz="2300" b="1"/>
            </a:lvl7pPr>
            <a:lvl8pPr marL="4570629" indent="0">
              <a:buNone/>
              <a:defRPr sz="2300" b="1"/>
            </a:lvl8pPr>
            <a:lvl9pPr marL="5223575"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6967546" y="2899833"/>
            <a:ext cx="6062663" cy="5268384"/>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4150024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2784928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3373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8" y="364067"/>
            <a:ext cx="4512470" cy="1549400"/>
          </a:xfrm>
        </p:spPr>
        <p:txBody>
          <a:bodyPr/>
          <a:lstStyle>
            <a:lvl1pPr algn="l">
              <a:defRPr sz="2900" b="1"/>
            </a:lvl1pPr>
          </a:lstStyle>
          <a:p>
            <a:r>
              <a:rPr lang="en-US" smtClean="0"/>
              <a:t>Click to edit Master title style</a:t>
            </a:r>
            <a:endParaRPr lang="en-CA"/>
          </a:p>
        </p:txBody>
      </p:sp>
      <p:sp>
        <p:nvSpPr>
          <p:cNvPr id="3" name="Content Placeholder 2"/>
          <p:cNvSpPr>
            <a:spLocks noGrp="1"/>
          </p:cNvSpPr>
          <p:nvPr>
            <p:ph idx="1"/>
          </p:nvPr>
        </p:nvSpPr>
        <p:spPr>
          <a:xfrm>
            <a:off x="5362575" y="364074"/>
            <a:ext cx="7667625" cy="7804151"/>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685808" y="1913474"/>
            <a:ext cx="4512470" cy="6254751"/>
          </a:xfrm>
        </p:spPr>
        <p:txBody>
          <a:bodyPr/>
          <a:lstStyle>
            <a:lvl1pPr marL="0" indent="0">
              <a:buNone/>
              <a:defRPr sz="2000"/>
            </a:lvl1pPr>
            <a:lvl2pPr marL="652946" indent="0">
              <a:buNone/>
              <a:defRPr sz="1700"/>
            </a:lvl2pPr>
            <a:lvl3pPr marL="1305895" indent="0">
              <a:buNone/>
              <a:defRPr sz="1400"/>
            </a:lvl3pPr>
            <a:lvl4pPr marL="1958843" indent="0">
              <a:buNone/>
              <a:defRPr sz="1300"/>
            </a:lvl4pPr>
            <a:lvl5pPr marL="2611791" indent="0">
              <a:buNone/>
              <a:defRPr sz="1300"/>
            </a:lvl5pPr>
            <a:lvl6pPr marL="3264735" indent="0">
              <a:buNone/>
              <a:defRPr sz="1300"/>
            </a:lvl6pPr>
            <a:lvl7pPr marL="3917683" indent="0">
              <a:buNone/>
              <a:defRPr sz="1300"/>
            </a:lvl7pPr>
            <a:lvl8pPr marL="4570629" indent="0">
              <a:buNone/>
              <a:defRPr sz="1300"/>
            </a:lvl8pPr>
            <a:lvl9pPr marL="5223575" indent="0">
              <a:buNone/>
              <a:defRPr sz="1300"/>
            </a:lvl9pPr>
          </a:lstStyle>
          <a:p>
            <a:pPr lvl="0"/>
            <a:r>
              <a:rPr lang="en-US" smtClean="0"/>
              <a:t>Click to edit Master text styles</a:t>
            </a:r>
          </a:p>
        </p:txBody>
      </p:sp>
    </p:spTree>
    <p:extLst>
      <p:ext uri="{BB962C8B-B14F-4D97-AF65-F5344CB8AC3E}">
        <p14:creationId xmlns:p14="http://schemas.microsoft.com/office/powerpoint/2010/main" val="1772775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626414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8432" y="6400801"/>
            <a:ext cx="8229600" cy="755651"/>
          </a:xfrm>
        </p:spPr>
        <p:txBody>
          <a:bodyPr/>
          <a:lstStyle>
            <a:lvl1pPr algn="l">
              <a:defRPr sz="2900" b="1"/>
            </a:lvl1pPr>
          </a:lstStyle>
          <a:p>
            <a:r>
              <a:rPr lang="en-US" smtClean="0"/>
              <a:t>Click to edit Master title style</a:t>
            </a:r>
            <a:endParaRPr lang="en-CA"/>
          </a:p>
        </p:txBody>
      </p:sp>
      <p:sp>
        <p:nvSpPr>
          <p:cNvPr id="3" name="Picture Placeholder 2"/>
          <p:cNvSpPr>
            <a:spLocks noGrp="1"/>
          </p:cNvSpPr>
          <p:nvPr>
            <p:ph type="pic" idx="1"/>
          </p:nvPr>
        </p:nvSpPr>
        <p:spPr>
          <a:xfrm>
            <a:off x="2688432" y="817033"/>
            <a:ext cx="8229600" cy="5486400"/>
          </a:xfrm>
        </p:spPr>
        <p:txBody>
          <a:bodyPr/>
          <a:lstStyle>
            <a:lvl1pPr marL="0" indent="0">
              <a:buNone/>
              <a:defRPr sz="4600"/>
            </a:lvl1pPr>
            <a:lvl2pPr marL="652946" indent="0">
              <a:buNone/>
              <a:defRPr sz="4000"/>
            </a:lvl2pPr>
            <a:lvl3pPr marL="1305895" indent="0">
              <a:buNone/>
              <a:defRPr sz="3400"/>
            </a:lvl3pPr>
            <a:lvl4pPr marL="1958843" indent="0">
              <a:buNone/>
              <a:defRPr sz="2900"/>
            </a:lvl4pPr>
            <a:lvl5pPr marL="2611791" indent="0">
              <a:buNone/>
              <a:defRPr sz="2900"/>
            </a:lvl5pPr>
            <a:lvl6pPr marL="3264735" indent="0">
              <a:buNone/>
              <a:defRPr sz="2900"/>
            </a:lvl6pPr>
            <a:lvl7pPr marL="3917683" indent="0">
              <a:buNone/>
              <a:defRPr sz="2900"/>
            </a:lvl7pPr>
            <a:lvl8pPr marL="4570629" indent="0">
              <a:buNone/>
              <a:defRPr sz="2900"/>
            </a:lvl8pPr>
            <a:lvl9pPr marL="5223575" indent="0">
              <a:buNone/>
              <a:defRPr sz="2900"/>
            </a:lvl9pPr>
          </a:lstStyle>
          <a:p>
            <a:pPr lvl="0"/>
            <a:endParaRPr lang="en-CA" noProof="0" smtClean="0"/>
          </a:p>
        </p:txBody>
      </p:sp>
      <p:sp>
        <p:nvSpPr>
          <p:cNvPr id="4" name="Text Placeholder 3"/>
          <p:cNvSpPr>
            <a:spLocks noGrp="1"/>
          </p:cNvSpPr>
          <p:nvPr>
            <p:ph type="body" sz="half" idx="2"/>
          </p:nvPr>
        </p:nvSpPr>
        <p:spPr>
          <a:xfrm>
            <a:off x="2688432" y="7156452"/>
            <a:ext cx="8229600" cy="1073149"/>
          </a:xfrm>
        </p:spPr>
        <p:txBody>
          <a:bodyPr/>
          <a:lstStyle>
            <a:lvl1pPr marL="0" indent="0">
              <a:buNone/>
              <a:defRPr sz="2000"/>
            </a:lvl1pPr>
            <a:lvl2pPr marL="652946" indent="0">
              <a:buNone/>
              <a:defRPr sz="1700"/>
            </a:lvl2pPr>
            <a:lvl3pPr marL="1305895" indent="0">
              <a:buNone/>
              <a:defRPr sz="1400"/>
            </a:lvl3pPr>
            <a:lvl4pPr marL="1958843" indent="0">
              <a:buNone/>
              <a:defRPr sz="1300"/>
            </a:lvl4pPr>
            <a:lvl5pPr marL="2611791" indent="0">
              <a:buNone/>
              <a:defRPr sz="1300"/>
            </a:lvl5pPr>
            <a:lvl6pPr marL="3264735" indent="0">
              <a:buNone/>
              <a:defRPr sz="1300"/>
            </a:lvl6pPr>
            <a:lvl7pPr marL="3917683" indent="0">
              <a:buNone/>
              <a:defRPr sz="1300"/>
            </a:lvl7pPr>
            <a:lvl8pPr marL="4570629" indent="0">
              <a:buNone/>
              <a:defRPr sz="1300"/>
            </a:lvl8pPr>
            <a:lvl9pPr marL="5223575" indent="0">
              <a:buNone/>
              <a:defRPr sz="1300"/>
            </a:lvl9pPr>
          </a:lstStyle>
          <a:p>
            <a:pPr lvl="0"/>
            <a:r>
              <a:rPr lang="en-US" smtClean="0"/>
              <a:t>Click to edit Master text styles</a:t>
            </a:r>
          </a:p>
        </p:txBody>
      </p:sp>
    </p:spTree>
    <p:extLst>
      <p:ext uri="{BB962C8B-B14F-4D97-AF65-F5344CB8AC3E}">
        <p14:creationId xmlns:p14="http://schemas.microsoft.com/office/powerpoint/2010/main" val="4858602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1216376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44100" y="268825"/>
            <a:ext cx="3086100" cy="7359649"/>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85800" y="268825"/>
            <a:ext cx="9029700" cy="735964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73235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6403975" y="8818563"/>
            <a:ext cx="6318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02" tIns="65302" rIns="130602" bIns="65302">
            <a:spAutoFit/>
          </a:bodyPr>
          <a:lstStyle/>
          <a:p>
            <a:pPr algn="ctr">
              <a:spcBef>
                <a:spcPct val="50000"/>
              </a:spcBef>
            </a:pPr>
            <a:r>
              <a:rPr lang="en-US" altLang="en-US" sz="1400" b="1">
                <a:solidFill>
                  <a:srgbClr val="EE3900"/>
                </a:solidFill>
                <a:latin typeface="Helvetica" panose="020B0604020202020204" pitchFamily="34" charset="0"/>
              </a:rPr>
              <a:t>8.</a:t>
            </a:r>
            <a:fld id="{C9670E1D-BDE6-4891-8AAD-1E8E68B3F7A4}" type="slidenum">
              <a:rPr lang="en-US" altLang="en-US" sz="1400" b="1">
                <a:solidFill>
                  <a:srgbClr val="EE3900"/>
                </a:solidFill>
                <a:latin typeface="Helvetica" panose="020B0604020202020204" pitchFamily="34" charset="0"/>
              </a:rPr>
              <a:pPr algn="ctr">
                <a:spcBef>
                  <a:spcPct val="50000"/>
                </a:spcBef>
              </a:pPr>
              <a:t>‹#›</a:t>
            </a:fld>
            <a:endParaRPr lang="en-US" altLang="en-US" sz="1400" b="1">
              <a:solidFill>
                <a:srgbClr val="EE3900"/>
              </a:solidFill>
              <a:latin typeface="Helvetica" panose="020B0604020202020204" pitchFamily="34" charset="0"/>
            </a:endParaRPr>
          </a:p>
        </p:txBody>
      </p:sp>
      <p:sp>
        <p:nvSpPr>
          <p:cNvPr id="5" name="Text Box 10"/>
          <p:cNvSpPr txBox="1">
            <a:spLocks noChangeArrowheads="1"/>
          </p:cNvSpPr>
          <p:nvPr/>
        </p:nvSpPr>
        <p:spPr bwMode="auto">
          <a:xfrm>
            <a:off x="9734550" y="8840788"/>
            <a:ext cx="4070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02" tIns="65302" rIns="130602" bIns="65302">
            <a:spAutoFit/>
          </a:bodyPr>
          <a:lstStyle/>
          <a:p>
            <a:pPr algn="ctr">
              <a:spcBef>
                <a:spcPct val="50000"/>
              </a:spcBef>
            </a:pPr>
            <a:r>
              <a:rPr lang="en-US" altLang="en-US" sz="1400" b="1">
                <a:solidFill>
                  <a:srgbClr val="EE3900"/>
                </a:solidFill>
                <a:latin typeface="Helvetica" panose="020B0604020202020204" pitchFamily="34" charset="0"/>
              </a:rPr>
              <a:t>Silberschatz, Galvin and Gagne ©2009</a:t>
            </a:r>
          </a:p>
        </p:txBody>
      </p:sp>
      <p:sp>
        <p:nvSpPr>
          <p:cNvPr id="6" name="Text Box 11"/>
          <p:cNvSpPr txBox="1">
            <a:spLocks noChangeArrowheads="1"/>
          </p:cNvSpPr>
          <p:nvPr/>
        </p:nvSpPr>
        <p:spPr bwMode="auto">
          <a:xfrm>
            <a:off x="279400" y="8828088"/>
            <a:ext cx="45815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02" tIns="65302" rIns="130602" bIns="65302">
            <a:spAutoFit/>
          </a:bodyPr>
          <a:lstStyle/>
          <a:p>
            <a:pPr>
              <a:spcBef>
                <a:spcPct val="50000"/>
              </a:spcBef>
            </a:pPr>
            <a:r>
              <a:rPr lang="en-US" altLang="en-US" sz="1400" b="1">
                <a:solidFill>
                  <a:srgbClr val="EE3900"/>
                </a:solidFill>
                <a:latin typeface="Helvetica" panose="020B0604020202020204" pitchFamily="34" charset="0"/>
              </a:rPr>
              <a:t>Operating System Concepts with Java – 8</a:t>
            </a:r>
            <a:r>
              <a:rPr lang="en-US" altLang="en-US" sz="1400" b="1" baseline="30000">
                <a:solidFill>
                  <a:srgbClr val="EE3900"/>
                </a:solidFill>
                <a:latin typeface="Helvetica" panose="020B0604020202020204" pitchFamily="34" charset="0"/>
              </a:rPr>
              <a:t>th</a:t>
            </a:r>
            <a:r>
              <a:rPr lang="en-US" altLang="en-US" sz="1400" b="1">
                <a:solidFill>
                  <a:srgbClr val="EE3900"/>
                </a:solidFill>
                <a:latin typeface="Helvetica" panose="020B0604020202020204" pitchFamily="34" charset="0"/>
              </a:rPr>
              <a:t> Edition</a:t>
            </a:r>
          </a:p>
        </p:txBody>
      </p:sp>
      <p:sp>
        <p:nvSpPr>
          <p:cNvPr id="7" name="Rectangle 7"/>
          <p:cNvSpPr>
            <a:spLocks noChangeArrowheads="1"/>
          </p:cNvSpPr>
          <p:nvPr/>
        </p:nvSpPr>
        <p:spPr bwMode="auto">
          <a:xfrm>
            <a:off x="0" y="4064000"/>
            <a:ext cx="13716000" cy="304800"/>
          </a:xfrm>
          <a:prstGeom prst="rect">
            <a:avLst/>
          </a:prstGeom>
          <a:gradFill rotWithShape="1">
            <a:gsLst>
              <a:gs pos="0">
                <a:srgbClr val="FF8A65"/>
              </a:gs>
              <a:gs pos="100000">
                <a:srgbClr val="C02E00"/>
              </a:gs>
            </a:gsLst>
            <a:lin ang="5400000" scaled="1"/>
          </a:gradFill>
          <a:ln w="9525">
            <a:solidFill>
              <a:srgbClr val="D03200"/>
            </a:solidFill>
            <a:miter lim="800000"/>
            <a:headEnd/>
            <a:tailEnd/>
          </a:ln>
        </p:spPr>
        <p:txBody>
          <a:bodyPr wrap="none" lIns="130602" tIns="65302" rIns="130602" bIns="65302" anchor="ctr"/>
          <a:lstStyle/>
          <a:p>
            <a:endParaRPr lang="en-CA" altLang="en-US">
              <a:solidFill>
                <a:srgbClr val="000000"/>
              </a:solidFill>
            </a:endParaRPr>
          </a:p>
        </p:txBody>
      </p:sp>
      <p:sp>
        <p:nvSpPr>
          <p:cNvPr id="8" name="Rectangle 8"/>
          <p:cNvSpPr>
            <a:spLocks noChangeArrowheads="1"/>
          </p:cNvSpPr>
          <p:nvPr/>
        </p:nvSpPr>
        <p:spPr bwMode="auto">
          <a:xfrm>
            <a:off x="4572000" y="4064000"/>
            <a:ext cx="4800600" cy="304800"/>
          </a:xfrm>
          <a:prstGeom prst="rect">
            <a:avLst/>
          </a:prstGeom>
          <a:gradFill rotWithShape="1">
            <a:gsLst>
              <a:gs pos="0">
                <a:schemeClr val="accent1"/>
              </a:gs>
              <a:gs pos="100000">
                <a:srgbClr val="475E00"/>
              </a:gs>
            </a:gsLst>
            <a:lin ang="5400000" scaled="1"/>
          </a:gradFill>
          <a:ln w="9525">
            <a:solidFill>
              <a:srgbClr val="99CCFF"/>
            </a:solidFill>
            <a:miter lim="800000"/>
            <a:headEnd/>
            <a:tailEnd/>
          </a:ln>
        </p:spPr>
        <p:txBody>
          <a:bodyPr wrap="none" lIns="130602" tIns="65302" rIns="130602" bIns="65302" anchor="ctr"/>
          <a:lstStyle/>
          <a:p>
            <a:endParaRPr lang="en-CA" altLang="en-US">
              <a:solidFill>
                <a:srgbClr val="000000"/>
              </a:solidFill>
            </a:endParaRPr>
          </a:p>
        </p:txBody>
      </p:sp>
      <p:sp>
        <p:nvSpPr>
          <p:cNvPr id="9" name="AutoShape 9"/>
          <p:cNvSpPr>
            <a:spLocks noChangeArrowheads="1"/>
          </p:cNvSpPr>
          <p:nvPr/>
        </p:nvSpPr>
        <p:spPr bwMode="auto">
          <a:xfrm>
            <a:off x="5356225" y="5759450"/>
            <a:ext cx="3138488" cy="1871663"/>
          </a:xfrm>
          <a:prstGeom prst="bevel">
            <a:avLst>
              <a:gd name="adj" fmla="val 12500"/>
            </a:avLst>
          </a:prstGeom>
          <a:solidFill>
            <a:srgbClr val="D03200"/>
          </a:solidFill>
          <a:ln w="9525">
            <a:solidFill>
              <a:srgbClr val="D03200"/>
            </a:solidFill>
            <a:miter lim="800000"/>
            <a:headEnd/>
            <a:tailEnd/>
          </a:ln>
        </p:spPr>
        <p:txBody>
          <a:bodyPr wrap="none" lIns="130602" tIns="65302" rIns="130602" bIns="65302" anchor="ctr"/>
          <a:lstStyle/>
          <a:p>
            <a:pPr algn="ctr" eaLnBrk="1" hangingPunct="1"/>
            <a:endParaRPr lang="en-US" altLang="en-US">
              <a:solidFill>
                <a:srgbClr val="FF8A65"/>
              </a:solidFill>
              <a:latin typeface="Arial" panose="020B0604020202020204" pitchFamily="34" charset="0"/>
            </a:endParaRPr>
          </a:p>
        </p:txBody>
      </p:sp>
      <p:pic>
        <p:nvPicPr>
          <p:cNvPr id="10" name="Picture 10" descr="dino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4038" y="5999163"/>
            <a:ext cx="2560637"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4" name="Rectangle 3"/>
          <p:cNvSpPr>
            <a:spLocks noGrp="1" noChangeArrowheads="1"/>
          </p:cNvSpPr>
          <p:nvPr>
            <p:ph type="ctrTitle"/>
          </p:nvPr>
        </p:nvSpPr>
        <p:spPr>
          <a:xfrm>
            <a:off x="1028700" y="2840572"/>
            <a:ext cx="11658600" cy="1960033"/>
          </a:xfrm>
        </p:spPr>
        <p:txBody>
          <a:bodyPr/>
          <a:lstStyle>
            <a:lvl1pPr>
              <a:defRPr sz="5700"/>
            </a:lvl1pPr>
          </a:lstStyle>
          <a:p>
            <a:r>
              <a:rPr lang="en-US"/>
              <a:t>Click to edit Master title style</a:t>
            </a:r>
          </a:p>
        </p:txBody>
      </p:sp>
      <p:sp>
        <p:nvSpPr>
          <p:cNvPr id="136195" name="Rectangle 4"/>
          <p:cNvSpPr>
            <a:spLocks noGrp="1" noChangeArrowheads="1"/>
          </p:cNvSpPr>
          <p:nvPr>
            <p:ph type="subTitle" idx="1"/>
          </p:nvPr>
        </p:nvSpPr>
        <p:spPr>
          <a:xfrm>
            <a:off x="2057400" y="5181600"/>
            <a:ext cx="9601200" cy="2336800"/>
          </a:xfrm>
        </p:spPr>
        <p:txBody>
          <a:bodyPr/>
          <a:lstStyle>
            <a:lvl1pPr marL="0" indent="0" algn="ctr">
              <a:buFont typeface="Wingdings" pitchFamily="2" charset="2"/>
              <a:buNone/>
              <a:defRPr/>
            </a:lvl1pPr>
          </a:lstStyle>
          <a:p>
            <a:r>
              <a:rPr lang="en-US"/>
              <a:t>Click to edit Master subtitle style</a:t>
            </a:r>
          </a:p>
        </p:txBody>
      </p:sp>
    </p:spTree>
    <p:extLst>
      <p:ext uri="{BB962C8B-B14F-4D97-AF65-F5344CB8AC3E}">
        <p14:creationId xmlns:p14="http://schemas.microsoft.com/office/powerpoint/2010/main" val="17036405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631886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83470" y="5875867"/>
            <a:ext cx="11658600" cy="1816100"/>
          </a:xfrm>
        </p:spPr>
        <p:txBody>
          <a:bodyPr anchor="t"/>
          <a:lstStyle>
            <a:lvl1pPr algn="l">
              <a:defRPr sz="5700" b="1" cap="all"/>
            </a:lvl1pPr>
          </a:lstStyle>
          <a:p>
            <a:r>
              <a:rPr lang="en-US" smtClean="0"/>
              <a:t>Click to edit Master title style</a:t>
            </a:r>
            <a:endParaRPr lang="en-CA"/>
          </a:p>
        </p:txBody>
      </p:sp>
      <p:sp>
        <p:nvSpPr>
          <p:cNvPr id="3" name="Text Placeholder 2"/>
          <p:cNvSpPr>
            <a:spLocks noGrp="1"/>
          </p:cNvSpPr>
          <p:nvPr>
            <p:ph type="body" idx="1"/>
          </p:nvPr>
        </p:nvSpPr>
        <p:spPr>
          <a:xfrm>
            <a:off x="1083470" y="3875622"/>
            <a:ext cx="11658600" cy="2000249"/>
          </a:xfrm>
        </p:spPr>
        <p:txBody>
          <a:bodyPr anchor="b"/>
          <a:lstStyle>
            <a:lvl1pPr marL="0" indent="0">
              <a:buNone/>
              <a:defRPr sz="2900"/>
            </a:lvl1pPr>
            <a:lvl2pPr marL="653012" indent="0">
              <a:buNone/>
              <a:defRPr sz="2600"/>
            </a:lvl2pPr>
            <a:lvl3pPr marL="1306025" indent="0">
              <a:buNone/>
              <a:defRPr sz="2300"/>
            </a:lvl3pPr>
            <a:lvl4pPr marL="1959038" indent="0">
              <a:buNone/>
              <a:defRPr sz="2000"/>
            </a:lvl4pPr>
            <a:lvl5pPr marL="2612051" indent="0">
              <a:buNone/>
              <a:defRPr sz="2000"/>
            </a:lvl5pPr>
            <a:lvl6pPr marL="3265062" indent="0">
              <a:buNone/>
              <a:defRPr sz="2000"/>
            </a:lvl6pPr>
            <a:lvl7pPr marL="3918074" indent="0">
              <a:buNone/>
              <a:defRPr sz="2000"/>
            </a:lvl7pPr>
            <a:lvl8pPr marL="4571086" indent="0">
              <a:buNone/>
              <a:defRPr sz="2000"/>
            </a:lvl8pPr>
            <a:lvl9pPr marL="5224097" indent="0">
              <a:buNone/>
              <a:defRPr sz="2000"/>
            </a:lvl9pPr>
          </a:lstStyle>
          <a:p>
            <a:pPr lvl="0"/>
            <a:r>
              <a:rPr lang="en-US" smtClean="0"/>
              <a:t>Click to edit Master text styles</a:t>
            </a:r>
          </a:p>
        </p:txBody>
      </p:sp>
    </p:spTree>
    <p:extLst>
      <p:ext uri="{BB962C8B-B14F-4D97-AF65-F5344CB8AC3E}">
        <p14:creationId xmlns:p14="http://schemas.microsoft.com/office/powerpoint/2010/main" val="1272610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950121" y="1587505"/>
            <a:ext cx="5684043" cy="604096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862768" y="1587505"/>
            <a:ext cx="5684045" cy="604096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5581239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366184"/>
            <a:ext cx="12344400" cy="1524000"/>
          </a:xfrm>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685800" y="2046817"/>
            <a:ext cx="6060282" cy="853016"/>
          </a:xfrm>
        </p:spPr>
        <p:txBody>
          <a:bodyPr anchor="b"/>
          <a:lstStyle>
            <a:lvl1pPr marL="0" indent="0">
              <a:buNone/>
              <a:defRPr sz="3400" b="1"/>
            </a:lvl1pPr>
            <a:lvl2pPr marL="653012" indent="0">
              <a:buNone/>
              <a:defRPr sz="2900" b="1"/>
            </a:lvl2pPr>
            <a:lvl3pPr marL="1306025" indent="0">
              <a:buNone/>
              <a:defRPr sz="2600" b="1"/>
            </a:lvl3pPr>
            <a:lvl4pPr marL="1959038" indent="0">
              <a:buNone/>
              <a:defRPr sz="2300" b="1"/>
            </a:lvl4pPr>
            <a:lvl5pPr marL="2612051" indent="0">
              <a:buNone/>
              <a:defRPr sz="2300" b="1"/>
            </a:lvl5pPr>
            <a:lvl6pPr marL="3265062" indent="0">
              <a:buNone/>
              <a:defRPr sz="2300" b="1"/>
            </a:lvl6pPr>
            <a:lvl7pPr marL="3918074" indent="0">
              <a:buNone/>
              <a:defRPr sz="2300" b="1"/>
            </a:lvl7pPr>
            <a:lvl8pPr marL="4571086" indent="0">
              <a:buNone/>
              <a:defRPr sz="2300" b="1"/>
            </a:lvl8pPr>
            <a:lvl9pPr marL="5224097"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685800" y="2899833"/>
            <a:ext cx="6060282" cy="5268384"/>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967543" y="2046817"/>
            <a:ext cx="6062663" cy="853016"/>
          </a:xfrm>
        </p:spPr>
        <p:txBody>
          <a:bodyPr anchor="b"/>
          <a:lstStyle>
            <a:lvl1pPr marL="0" indent="0">
              <a:buNone/>
              <a:defRPr sz="3400" b="1"/>
            </a:lvl1pPr>
            <a:lvl2pPr marL="653012" indent="0">
              <a:buNone/>
              <a:defRPr sz="2900" b="1"/>
            </a:lvl2pPr>
            <a:lvl3pPr marL="1306025" indent="0">
              <a:buNone/>
              <a:defRPr sz="2600" b="1"/>
            </a:lvl3pPr>
            <a:lvl4pPr marL="1959038" indent="0">
              <a:buNone/>
              <a:defRPr sz="2300" b="1"/>
            </a:lvl4pPr>
            <a:lvl5pPr marL="2612051" indent="0">
              <a:buNone/>
              <a:defRPr sz="2300" b="1"/>
            </a:lvl5pPr>
            <a:lvl6pPr marL="3265062" indent="0">
              <a:buNone/>
              <a:defRPr sz="2300" b="1"/>
            </a:lvl6pPr>
            <a:lvl7pPr marL="3918074" indent="0">
              <a:buNone/>
              <a:defRPr sz="2300" b="1"/>
            </a:lvl7pPr>
            <a:lvl8pPr marL="4571086" indent="0">
              <a:buNone/>
              <a:defRPr sz="2300" b="1"/>
            </a:lvl8pPr>
            <a:lvl9pPr marL="5224097"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6967543" y="2899833"/>
            <a:ext cx="6062663" cy="5268384"/>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6106522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19408103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36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83470" y="5875867"/>
            <a:ext cx="11658600" cy="1816100"/>
          </a:xfrm>
        </p:spPr>
        <p:txBody>
          <a:bodyPr anchor="t"/>
          <a:lstStyle>
            <a:lvl1pPr algn="l">
              <a:defRPr sz="5700" b="1" cap="all"/>
            </a:lvl1pPr>
          </a:lstStyle>
          <a:p>
            <a:r>
              <a:rPr lang="en-US" smtClean="0"/>
              <a:t>Click to edit Master title style</a:t>
            </a:r>
            <a:endParaRPr lang="en-US"/>
          </a:p>
        </p:txBody>
      </p:sp>
      <p:sp>
        <p:nvSpPr>
          <p:cNvPr id="3" name="Text Placeholder 2"/>
          <p:cNvSpPr>
            <a:spLocks noGrp="1"/>
          </p:cNvSpPr>
          <p:nvPr>
            <p:ph type="body" idx="1"/>
          </p:nvPr>
        </p:nvSpPr>
        <p:spPr>
          <a:xfrm>
            <a:off x="1083470" y="3875626"/>
            <a:ext cx="11658600" cy="2000249"/>
          </a:xfrm>
        </p:spPr>
        <p:txBody>
          <a:bodyPr anchor="b"/>
          <a:lstStyle>
            <a:lvl1pPr marL="0" indent="0">
              <a:buNone/>
              <a:defRPr sz="2900"/>
            </a:lvl1pPr>
            <a:lvl2pPr marL="652913" indent="0">
              <a:buNone/>
              <a:defRPr sz="2600"/>
            </a:lvl2pPr>
            <a:lvl3pPr marL="1305830" indent="0">
              <a:buNone/>
              <a:defRPr sz="2300"/>
            </a:lvl3pPr>
            <a:lvl4pPr marL="1958745" indent="0">
              <a:buNone/>
              <a:defRPr sz="2000"/>
            </a:lvl4pPr>
            <a:lvl5pPr marL="2611661" indent="0">
              <a:buNone/>
              <a:defRPr sz="2000"/>
            </a:lvl5pPr>
            <a:lvl6pPr marL="3264572" indent="0">
              <a:buNone/>
              <a:defRPr sz="2000"/>
            </a:lvl6pPr>
            <a:lvl7pPr marL="3917487" indent="0">
              <a:buNone/>
              <a:defRPr sz="2000"/>
            </a:lvl7pPr>
            <a:lvl8pPr marL="4570400" indent="0">
              <a:buNone/>
              <a:defRPr sz="2000"/>
            </a:lvl8pPr>
            <a:lvl9pPr marL="5223315" indent="0">
              <a:buNone/>
              <a:defRPr sz="2000"/>
            </a:lvl9pPr>
          </a:lstStyle>
          <a:p>
            <a:pPr lvl="0"/>
            <a:r>
              <a:rPr lang="en-US" smtClean="0"/>
              <a:t>Click to edit Master text styles</a:t>
            </a:r>
          </a:p>
        </p:txBody>
      </p:sp>
    </p:spTree>
    <p:extLst>
      <p:ext uri="{BB962C8B-B14F-4D97-AF65-F5344CB8AC3E}">
        <p14:creationId xmlns:p14="http://schemas.microsoft.com/office/powerpoint/2010/main" val="41886689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5" y="364067"/>
            <a:ext cx="4512470" cy="1549400"/>
          </a:xfrm>
        </p:spPr>
        <p:txBody>
          <a:bodyPr/>
          <a:lstStyle>
            <a:lvl1pPr algn="l">
              <a:defRPr sz="2900" b="1"/>
            </a:lvl1pPr>
          </a:lstStyle>
          <a:p>
            <a:r>
              <a:rPr lang="en-US" smtClean="0"/>
              <a:t>Click to edit Master title style</a:t>
            </a:r>
            <a:endParaRPr lang="en-CA"/>
          </a:p>
        </p:txBody>
      </p:sp>
      <p:sp>
        <p:nvSpPr>
          <p:cNvPr id="3" name="Content Placeholder 2"/>
          <p:cNvSpPr>
            <a:spLocks noGrp="1"/>
          </p:cNvSpPr>
          <p:nvPr>
            <p:ph idx="1"/>
          </p:nvPr>
        </p:nvSpPr>
        <p:spPr>
          <a:xfrm>
            <a:off x="5362575" y="364071"/>
            <a:ext cx="7667625" cy="7804151"/>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685805" y="1913471"/>
            <a:ext cx="4512470" cy="6254751"/>
          </a:xfrm>
        </p:spPr>
        <p:txBody>
          <a:bodyPr/>
          <a:lstStyle>
            <a:lvl1pPr marL="0" indent="0">
              <a:buNone/>
              <a:defRPr sz="2000"/>
            </a:lvl1pPr>
            <a:lvl2pPr marL="653012" indent="0">
              <a:buNone/>
              <a:defRPr sz="1700"/>
            </a:lvl2pPr>
            <a:lvl3pPr marL="1306025" indent="0">
              <a:buNone/>
              <a:defRPr sz="1400"/>
            </a:lvl3pPr>
            <a:lvl4pPr marL="1959038" indent="0">
              <a:buNone/>
              <a:defRPr sz="1300"/>
            </a:lvl4pPr>
            <a:lvl5pPr marL="2612051" indent="0">
              <a:buNone/>
              <a:defRPr sz="1300"/>
            </a:lvl5pPr>
            <a:lvl6pPr marL="3265062" indent="0">
              <a:buNone/>
              <a:defRPr sz="1300"/>
            </a:lvl6pPr>
            <a:lvl7pPr marL="3918074" indent="0">
              <a:buNone/>
              <a:defRPr sz="1300"/>
            </a:lvl7pPr>
            <a:lvl8pPr marL="4571086" indent="0">
              <a:buNone/>
              <a:defRPr sz="1300"/>
            </a:lvl8pPr>
            <a:lvl9pPr marL="5224097" indent="0">
              <a:buNone/>
              <a:defRPr sz="1300"/>
            </a:lvl9pPr>
          </a:lstStyle>
          <a:p>
            <a:pPr lvl="0"/>
            <a:r>
              <a:rPr lang="en-US" smtClean="0"/>
              <a:t>Click to edit Master text styles</a:t>
            </a:r>
          </a:p>
        </p:txBody>
      </p:sp>
    </p:spTree>
    <p:extLst>
      <p:ext uri="{BB962C8B-B14F-4D97-AF65-F5344CB8AC3E}">
        <p14:creationId xmlns:p14="http://schemas.microsoft.com/office/powerpoint/2010/main" val="30173758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8432" y="6400801"/>
            <a:ext cx="8229600" cy="755651"/>
          </a:xfrm>
        </p:spPr>
        <p:txBody>
          <a:bodyPr/>
          <a:lstStyle>
            <a:lvl1pPr algn="l">
              <a:defRPr sz="2900" b="1"/>
            </a:lvl1pPr>
          </a:lstStyle>
          <a:p>
            <a:r>
              <a:rPr lang="en-US" smtClean="0"/>
              <a:t>Click to edit Master title style</a:t>
            </a:r>
            <a:endParaRPr lang="en-CA"/>
          </a:p>
        </p:txBody>
      </p:sp>
      <p:sp>
        <p:nvSpPr>
          <p:cNvPr id="3" name="Picture Placeholder 2"/>
          <p:cNvSpPr>
            <a:spLocks noGrp="1"/>
          </p:cNvSpPr>
          <p:nvPr>
            <p:ph type="pic" idx="1"/>
          </p:nvPr>
        </p:nvSpPr>
        <p:spPr>
          <a:xfrm>
            <a:off x="2688432" y="817033"/>
            <a:ext cx="8229600" cy="5486400"/>
          </a:xfrm>
        </p:spPr>
        <p:txBody>
          <a:bodyPr/>
          <a:lstStyle>
            <a:lvl1pPr marL="0" indent="0">
              <a:buNone/>
              <a:defRPr sz="4600"/>
            </a:lvl1pPr>
            <a:lvl2pPr marL="653012" indent="0">
              <a:buNone/>
              <a:defRPr sz="4000"/>
            </a:lvl2pPr>
            <a:lvl3pPr marL="1306025" indent="0">
              <a:buNone/>
              <a:defRPr sz="3400"/>
            </a:lvl3pPr>
            <a:lvl4pPr marL="1959038" indent="0">
              <a:buNone/>
              <a:defRPr sz="2900"/>
            </a:lvl4pPr>
            <a:lvl5pPr marL="2612051" indent="0">
              <a:buNone/>
              <a:defRPr sz="2900"/>
            </a:lvl5pPr>
            <a:lvl6pPr marL="3265062" indent="0">
              <a:buNone/>
              <a:defRPr sz="2900"/>
            </a:lvl6pPr>
            <a:lvl7pPr marL="3918074" indent="0">
              <a:buNone/>
              <a:defRPr sz="2900"/>
            </a:lvl7pPr>
            <a:lvl8pPr marL="4571086" indent="0">
              <a:buNone/>
              <a:defRPr sz="2900"/>
            </a:lvl8pPr>
            <a:lvl9pPr marL="5224097" indent="0">
              <a:buNone/>
              <a:defRPr sz="2900"/>
            </a:lvl9pPr>
          </a:lstStyle>
          <a:p>
            <a:pPr lvl="0"/>
            <a:endParaRPr lang="en-CA" noProof="0" smtClean="0"/>
          </a:p>
        </p:txBody>
      </p:sp>
      <p:sp>
        <p:nvSpPr>
          <p:cNvPr id="4" name="Text Placeholder 3"/>
          <p:cNvSpPr>
            <a:spLocks noGrp="1"/>
          </p:cNvSpPr>
          <p:nvPr>
            <p:ph type="body" sz="half" idx="2"/>
          </p:nvPr>
        </p:nvSpPr>
        <p:spPr>
          <a:xfrm>
            <a:off x="2688432" y="7156452"/>
            <a:ext cx="8229600" cy="1073149"/>
          </a:xfrm>
        </p:spPr>
        <p:txBody>
          <a:bodyPr/>
          <a:lstStyle>
            <a:lvl1pPr marL="0" indent="0">
              <a:buNone/>
              <a:defRPr sz="2000"/>
            </a:lvl1pPr>
            <a:lvl2pPr marL="653012" indent="0">
              <a:buNone/>
              <a:defRPr sz="1700"/>
            </a:lvl2pPr>
            <a:lvl3pPr marL="1306025" indent="0">
              <a:buNone/>
              <a:defRPr sz="1400"/>
            </a:lvl3pPr>
            <a:lvl4pPr marL="1959038" indent="0">
              <a:buNone/>
              <a:defRPr sz="1300"/>
            </a:lvl4pPr>
            <a:lvl5pPr marL="2612051" indent="0">
              <a:buNone/>
              <a:defRPr sz="1300"/>
            </a:lvl5pPr>
            <a:lvl6pPr marL="3265062" indent="0">
              <a:buNone/>
              <a:defRPr sz="1300"/>
            </a:lvl6pPr>
            <a:lvl7pPr marL="3918074" indent="0">
              <a:buNone/>
              <a:defRPr sz="1300"/>
            </a:lvl7pPr>
            <a:lvl8pPr marL="4571086" indent="0">
              <a:buNone/>
              <a:defRPr sz="1300"/>
            </a:lvl8pPr>
            <a:lvl9pPr marL="5224097" indent="0">
              <a:buNone/>
              <a:defRPr sz="1300"/>
            </a:lvl9pPr>
          </a:lstStyle>
          <a:p>
            <a:pPr lvl="0"/>
            <a:r>
              <a:rPr lang="en-US" smtClean="0"/>
              <a:t>Click to edit Master text styles</a:t>
            </a:r>
          </a:p>
        </p:txBody>
      </p:sp>
    </p:spTree>
    <p:extLst>
      <p:ext uri="{BB962C8B-B14F-4D97-AF65-F5344CB8AC3E}">
        <p14:creationId xmlns:p14="http://schemas.microsoft.com/office/powerpoint/2010/main" val="14351469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6643950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44100" y="268822"/>
            <a:ext cx="3086100" cy="7359649"/>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85800" y="268822"/>
            <a:ext cx="9029700" cy="735964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6014630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6403975" y="8818563"/>
            <a:ext cx="6318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spAutoFit/>
          </a:bodyPr>
          <a:lstStyle/>
          <a:p>
            <a:pPr algn="ctr">
              <a:spcBef>
                <a:spcPct val="50000"/>
              </a:spcBef>
            </a:pPr>
            <a:r>
              <a:rPr lang="en-US" altLang="en-US" sz="1400" b="1">
                <a:solidFill>
                  <a:srgbClr val="EE3900"/>
                </a:solidFill>
                <a:latin typeface="Helvetica" panose="020B0604020202020204" pitchFamily="34" charset="0"/>
              </a:rPr>
              <a:t>8.</a:t>
            </a:r>
            <a:fld id="{DA00F15A-051D-4271-B6FC-803D47319423}" type="slidenum">
              <a:rPr lang="en-US" altLang="en-US" sz="1400" b="1">
                <a:solidFill>
                  <a:srgbClr val="EE3900"/>
                </a:solidFill>
                <a:latin typeface="Helvetica" panose="020B0604020202020204" pitchFamily="34" charset="0"/>
              </a:rPr>
              <a:pPr algn="ctr">
                <a:spcBef>
                  <a:spcPct val="50000"/>
                </a:spcBef>
              </a:pPr>
              <a:t>‹#›</a:t>
            </a:fld>
            <a:endParaRPr lang="en-US" altLang="en-US" sz="1400" b="1">
              <a:solidFill>
                <a:srgbClr val="EE3900"/>
              </a:solidFill>
              <a:latin typeface="Helvetica" panose="020B0604020202020204" pitchFamily="34" charset="0"/>
            </a:endParaRPr>
          </a:p>
        </p:txBody>
      </p:sp>
      <p:sp>
        <p:nvSpPr>
          <p:cNvPr id="5" name="Text Box 10"/>
          <p:cNvSpPr txBox="1">
            <a:spLocks noChangeArrowheads="1"/>
          </p:cNvSpPr>
          <p:nvPr/>
        </p:nvSpPr>
        <p:spPr bwMode="auto">
          <a:xfrm>
            <a:off x="9734550" y="8840788"/>
            <a:ext cx="4070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spAutoFit/>
          </a:bodyPr>
          <a:lstStyle/>
          <a:p>
            <a:pPr algn="ctr">
              <a:spcBef>
                <a:spcPct val="50000"/>
              </a:spcBef>
            </a:pPr>
            <a:r>
              <a:rPr lang="en-US" altLang="en-US" sz="1400" b="1">
                <a:solidFill>
                  <a:srgbClr val="EE3900"/>
                </a:solidFill>
                <a:latin typeface="Helvetica" panose="020B0604020202020204" pitchFamily="34" charset="0"/>
              </a:rPr>
              <a:t>Silberschatz, Galvin and Gagne ©2009</a:t>
            </a:r>
          </a:p>
        </p:txBody>
      </p:sp>
      <p:sp>
        <p:nvSpPr>
          <p:cNvPr id="6" name="Text Box 11"/>
          <p:cNvSpPr txBox="1">
            <a:spLocks noChangeArrowheads="1"/>
          </p:cNvSpPr>
          <p:nvPr/>
        </p:nvSpPr>
        <p:spPr bwMode="auto">
          <a:xfrm>
            <a:off x="279400" y="8828088"/>
            <a:ext cx="45815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spAutoFit/>
          </a:bodyPr>
          <a:lstStyle/>
          <a:p>
            <a:pPr>
              <a:spcBef>
                <a:spcPct val="50000"/>
              </a:spcBef>
            </a:pPr>
            <a:r>
              <a:rPr lang="en-US" altLang="en-US" sz="1400" b="1">
                <a:solidFill>
                  <a:srgbClr val="EE3900"/>
                </a:solidFill>
                <a:latin typeface="Helvetica" panose="020B0604020202020204" pitchFamily="34" charset="0"/>
              </a:rPr>
              <a:t>Operating System Concepts with Java – 8</a:t>
            </a:r>
            <a:r>
              <a:rPr lang="en-US" altLang="en-US" sz="1400" b="1" baseline="30000">
                <a:solidFill>
                  <a:srgbClr val="EE3900"/>
                </a:solidFill>
                <a:latin typeface="Helvetica" panose="020B0604020202020204" pitchFamily="34" charset="0"/>
              </a:rPr>
              <a:t>th</a:t>
            </a:r>
            <a:r>
              <a:rPr lang="en-US" altLang="en-US" sz="1400" b="1">
                <a:solidFill>
                  <a:srgbClr val="EE3900"/>
                </a:solidFill>
                <a:latin typeface="Helvetica" panose="020B0604020202020204" pitchFamily="34" charset="0"/>
              </a:rPr>
              <a:t> Edition</a:t>
            </a:r>
          </a:p>
        </p:txBody>
      </p:sp>
      <p:sp>
        <p:nvSpPr>
          <p:cNvPr id="7" name="Rectangle 7"/>
          <p:cNvSpPr>
            <a:spLocks noChangeArrowheads="1"/>
          </p:cNvSpPr>
          <p:nvPr/>
        </p:nvSpPr>
        <p:spPr bwMode="auto">
          <a:xfrm>
            <a:off x="0" y="4064000"/>
            <a:ext cx="13716000" cy="304800"/>
          </a:xfrm>
          <a:prstGeom prst="rect">
            <a:avLst/>
          </a:prstGeom>
          <a:gradFill rotWithShape="1">
            <a:gsLst>
              <a:gs pos="0">
                <a:srgbClr val="FF8A65"/>
              </a:gs>
              <a:gs pos="100000">
                <a:srgbClr val="C02E00"/>
              </a:gs>
            </a:gsLst>
            <a:lin ang="5400000" scaled="1"/>
          </a:gradFill>
          <a:ln w="9525">
            <a:solidFill>
              <a:srgbClr val="D03200"/>
            </a:solidFill>
            <a:miter lim="800000"/>
            <a:headEnd/>
            <a:tailEnd/>
          </a:ln>
        </p:spPr>
        <p:txBody>
          <a:bodyPr wrap="none" lIns="130622" tIns="65311" rIns="130622" bIns="65311" anchor="ctr"/>
          <a:lstStyle/>
          <a:p>
            <a:endParaRPr lang="en-CA" altLang="en-US">
              <a:solidFill>
                <a:srgbClr val="000000"/>
              </a:solidFill>
            </a:endParaRPr>
          </a:p>
        </p:txBody>
      </p:sp>
      <p:sp>
        <p:nvSpPr>
          <p:cNvPr id="8" name="Rectangle 8"/>
          <p:cNvSpPr>
            <a:spLocks noChangeArrowheads="1"/>
          </p:cNvSpPr>
          <p:nvPr/>
        </p:nvSpPr>
        <p:spPr bwMode="auto">
          <a:xfrm>
            <a:off x="4572000" y="4064000"/>
            <a:ext cx="4800600" cy="304800"/>
          </a:xfrm>
          <a:prstGeom prst="rect">
            <a:avLst/>
          </a:prstGeom>
          <a:gradFill rotWithShape="1">
            <a:gsLst>
              <a:gs pos="0">
                <a:schemeClr val="accent1"/>
              </a:gs>
              <a:gs pos="100000">
                <a:srgbClr val="475E00"/>
              </a:gs>
            </a:gsLst>
            <a:lin ang="5400000" scaled="1"/>
          </a:gradFill>
          <a:ln w="9525">
            <a:solidFill>
              <a:srgbClr val="99CCFF"/>
            </a:solidFill>
            <a:miter lim="800000"/>
            <a:headEnd/>
            <a:tailEnd/>
          </a:ln>
        </p:spPr>
        <p:txBody>
          <a:bodyPr wrap="none" lIns="130622" tIns="65311" rIns="130622" bIns="65311" anchor="ctr"/>
          <a:lstStyle/>
          <a:p>
            <a:endParaRPr lang="en-CA" altLang="en-US">
              <a:solidFill>
                <a:srgbClr val="000000"/>
              </a:solidFill>
            </a:endParaRPr>
          </a:p>
        </p:txBody>
      </p:sp>
      <p:sp>
        <p:nvSpPr>
          <p:cNvPr id="9" name="AutoShape 9"/>
          <p:cNvSpPr>
            <a:spLocks noChangeArrowheads="1"/>
          </p:cNvSpPr>
          <p:nvPr/>
        </p:nvSpPr>
        <p:spPr bwMode="auto">
          <a:xfrm>
            <a:off x="5356225" y="5759450"/>
            <a:ext cx="3138488" cy="1871663"/>
          </a:xfrm>
          <a:prstGeom prst="bevel">
            <a:avLst>
              <a:gd name="adj" fmla="val 12500"/>
            </a:avLst>
          </a:prstGeom>
          <a:solidFill>
            <a:srgbClr val="D03200"/>
          </a:solidFill>
          <a:ln w="9525">
            <a:solidFill>
              <a:srgbClr val="D03200"/>
            </a:solidFill>
            <a:miter lim="800000"/>
            <a:headEnd/>
            <a:tailEnd/>
          </a:ln>
        </p:spPr>
        <p:txBody>
          <a:bodyPr wrap="none" lIns="130622" tIns="65311" rIns="130622" bIns="65311" anchor="ctr"/>
          <a:lstStyle/>
          <a:p>
            <a:pPr algn="ctr" eaLnBrk="1" hangingPunct="1"/>
            <a:endParaRPr lang="en-US" altLang="en-US">
              <a:solidFill>
                <a:srgbClr val="FF8A65"/>
              </a:solidFill>
              <a:latin typeface="Arial" panose="020B0604020202020204" pitchFamily="34" charset="0"/>
            </a:endParaRPr>
          </a:p>
        </p:txBody>
      </p:sp>
      <p:pic>
        <p:nvPicPr>
          <p:cNvPr id="10" name="Picture 10" descr="dino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4038" y="5999163"/>
            <a:ext cx="2560637"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4" name="Rectangle 3"/>
          <p:cNvSpPr>
            <a:spLocks noGrp="1" noChangeArrowheads="1"/>
          </p:cNvSpPr>
          <p:nvPr>
            <p:ph type="ctrTitle"/>
          </p:nvPr>
        </p:nvSpPr>
        <p:spPr>
          <a:xfrm>
            <a:off x="1028700" y="2840568"/>
            <a:ext cx="11658600" cy="1960033"/>
          </a:xfrm>
        </p:spPr>
        <p:txBody>
          <a:bodyPr/>
          <a:lstStyle>
            <a:lvl1pPr>
              <a:defRPr sz="5700"/>
            </a:lvl1pPr>
          </a:lstStyle>
          <a:p>
            <a:r>
              <a:rPr lang="en-US"/>
              <a:t>Click to edit Master title style</a:t>
            </a:r>
          </a:p>
        </p:txBody>
      </p:sp>
      <p:sp>
        <p:nvSpPr>
          <p:cNvPr id="136195" name="Rectangle 4"/>
          <p:cNvSpPr>
            <a:spLocks noGrp="1" noChangeArrowheads="1"/>
          </p:cNvSpPr>
          <p:nvPr>
            <p:ph type="subTitle" idx="1"/>
          </p:nvPr>
        </p:nvSpPr>
        <p:spPr>
          <a:xfrm>
            <a:off x="2057400" y="5181600"/>
            <a:ext cx="9601200" cy="2336800"/>
          </a:xfrm>
        </p:spPr>
        <p:txBody>
          <a:bodyPr/>
          <a:lstStyle>
            <a:lvl1pPr marL="0" indent="0" algn="ctr">
              <a:buFont typeface="Wingdings" pitchFamily="2" charset="2"/>
              <a:buNone/>
              <a:defRPr/>
            </a:lvl1pPr>
          </a:lstStyle>
          <a:p>
            <a:r>
              <a:rPr lang="en-US"/>
              <a:t>Click to edit Master subtitle style</a:t>
            </a:r>
          </a:p>
        </p:txBody>
      </p:sp>
    </p:spTree>
    <p:extLst>
      <p:ext uri="{BB962C8B-B14F-4D97-AF65-F5344CB8AC3E}">
        <p14:creationId xmlns:p14="http://schemas.microsoft.com/office/powerpoint/2010/main" val="19858929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0495683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83470" y="5875867"/>
            <a:ext cx="11658600" cy="1816100"/>
          </a:xfrm>
        </p:spPr>
        <p:txBody>
          <a:bodyPr anchor="t"/>
          <a:lstStyle>
            <a:lvl1pPr algn="l">
              <a:defRPr sz="5700" b="1" cap="all"/>
            </a:lvl1pPr>
          </a:lstStyle>
          <a:p>
            <a:r>
              <a:rPr lang="en-US" smtClean="0"/>
              <a:t>Click to edit Master title style</a:t>
            </a:r>
            <a:endParaRPr lang="en-CA"/>
          </a:p>
        </p:txBody>
      </p:sp>
      <p:sp>
        <p:nvSpPr>
          <p:cNvPr id="3" name="Text Placeholder 2"/>
          <p:cNvSpPr>
            <a:spLocks noGrp="1"/>
          </p:cNvSpPr>
          <p:nvPr>
            <p:ph type="body" idx="1"/>
          </p:nvPr>
        </p:nvSpPr>
        <p:spPr>
          <a:xfrm>
            <a:off x="1083470" y="3875618"/>
            <a:ext cx="11658600" cy="2000249"/>
          </a:xfrm>
        </p:spPr>
        <p:txBody>
          <a:bodyPr anchor="b"/>
          <a:lstStyle>
            <a:lvl1pPr marL="0" indent="0">
              <a:buNone/>
              <a:defRPr sz="2900"/>
            </a:lvl1pPr>
            <a:lvl2pPr marL="653110" indent="0">
              <a:buNone/>
              <a:defRPr sz="2600"/>
            </a:lvl2pPr>
            <a:lvl3pPr marL="1306220" indent="0">
              <a:buNone/>
              <a:defRPr sz="2300"/>
            </a:lvl3pPr>
            <a:lvl4pPr marL="1959331" indent="0">
              <a:buNone/>
              <a:defRPr sz="2000"/>
            </a:lvl4pPr>
            <a:lvl5pPr marL="2612441" indent="0">
              <a:buNone/>
              <a:defRPr sz="2000"/>
            </a:lvl5pPr>
            <a:lvl6pPr marL="3265551" indent="0">
              <a:buNone/>
              <a:defRPr sz="2000"/>
            </a:lvl6pPr>
            <a:lvl7pPr marL="3918661" indent="0">
              <a:buNone/>
              <a:defRPr sz="2000"/>
            </a:lvl7pPr>
            <a:lvl8pPr marL="4571771" indent="0">
              <a:buNone/>
              <a:defRPr sz="2000"/>
            </a:lvl8pPr>
            <a:lvl9pPr marL="5224882" indent="0">
              <a:buNone/>
              <a:defRPr sz="2000"/>
            </a:lvl9pPr>
          </a:lstStyle>
          <a:p>
            <a:pPr lvl="0"/>
            <a:r>
              <a:rPr lang="en-US" smtClean="0"/>
              <a:t>Click to edit Master text styles</a:t>
            </a:r>
          </a:p>
        </p:txBody>
      </p:sp>
    </p:spTree>
    <p:extLst>
      <p:ext uri="{BB962C8B-B14F-4D97-AF65-F5344CB8AC3E}">
        <p14:creationId xmlns:p14="http://schemas.microsoft.com/office/powerpoint/2010/main" val="38517742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950120" y="1587501"/>
            <a:ext cx="5684043" cy="604096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862763" y="1587501"/>
            <a:ext cx="5684045" cy="604096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2136336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366184"/>
            <a:ext cx="12344400" cy="1524000"/>
          </a:xfrm>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685800" y="2046817"/>
            <a:ext cx="6060282" cy="853016"/>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685800" y="2899833"/>
            <a:ext cx="6060282" cy="5268384"/>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967538" y="2046817"/>
            <a:ext cx="6062663" cy="853016"/>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6967538" y="2899833"/>
            <a:ext cx="6062663" cy="5268384"/>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0345302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419133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09675" y="1644659"/>
            <a:ext cx="6057900" cy="604096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96175" y="1644659"/>
            <a:ext cx="6057900" cy="604096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591538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4348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364067"/>
            <a:ext cx="4512470" cy="1549400"/>
          </a:xfrm>
        </p:spPr>
        <p:txBody>
          <a:bodyPr/>
          <a:lstStyle>
            <a:lvl1pPr algn="l">
              <a:defRPr sz="2900" b="1"/>
            </a:lvl1pPr>
          </a:lstStyle>
          <a:p>
            <a:r>
              <a:rPr lang="en-US" smtClean="0"/>
              <a:t>Click to edit Master title style</a:t>
            </a:r>
            <a:endParaRPr lang="en-CA"/>
          </a:p>
        </p:txBody>
      </p:sp>
      <p:sp>
        <p:nvSpPr>
          <p:cNvPr id="3" name="Content Placeholder 2"/>
          <p:cNvSpPr>
            <a:spLocks noGrp="1"/>
          </p:cNvSpPr>
          <p:nvPr>
            <p:ph idx="1"/>
          </p:nvPr>
        </p:nvSpPr>
        <p:spPr>
          <a:xfrm>
            <a:off x="5362575" y="364067"/>
            <a:ext cx="7667625" cy="7804151"/>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685801" y="1913467"/>
            <a:ext cx="4512470" cy="6254751"/>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Tree>
    <p:extLst>
      <p:ext uri="{BB962C8B-B14F-4D97-AF65-F5344CB8AC3E}">
        <p14:creationId xmlns:p14="http://schemas.microsoft.com/office/powerpoint/2010/main" val="20559278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8432" y="6400800"/>
            <a:ext cx="8229600" cy="755651"/>
          </a:xfrm>
        </p:spPr>
        <p:txBody>
          <a:bodyPr/>
          <a:lstStyle>
            <a:lvl1pPr algn="l">
              <a:defRPr sz="2900" b="1"/>
            </a:lvl1pPr>
          </a:lstStyle>
          <a:p>
            <a:r>
              <a:rPr lang="en-US" smtClean="0"/>
              <a:t>Click to edit Master title style</a:t>
            </a:r>
            <a:endParaRPr lang="en-CA"/>
          </a:p>
        </p:txBody>
      </p:sp>
      <p:sp>
        <p:nvSpPr>
          <p:cNvPr id="3" name="Picture Placeholder 2"/>
          <p:cNvSpPr>
            <a:spLocks noGrp="1"/>
          </p:cNvSpPr>
          <p:nvPr>
            <p:ph type="pic" idx="1"/>
          </p:nvPr>
        </p:nvSpPr>
        <p:spPr>
          <a:xfrm>
            <a:off x="2688432" y="817033"/>
            <a:ext cx="8229600" cy="5486400"/>
          </a:xfrm>
        </p:spPr>
        <p:txBody>
          <a:bodyPr/>
          <a:lstStyle>
            <a:lvl1pPr marL="0" indent="0">
              <a:buNone/>
              <a:defRPr sz="4600"/>
            </a:lvl1pPr>
            <a:lvl2pPr marL="653110" indent="0">
              <a:buNone/>
              <a:defRPr sz="4000"/>
            </a:lvl2pPr>
            <a:lvl3pPr marL="1306220" indent="0">
              <a:buNone/>
              <a:defRPr sz="3400"/>
            </a:lvl3pPr>
            <a:lvl4pPr marL="1959331" indent="0">
              <a:buNone/>
              <a:defRPr sz="2900"/>
            </a:lvl4pPr>
            <a:lvl5pPr marL="2612441" indent="0">
              <a:buNone/>
              <a:defRPr sz="2900"/>
            </a:lvl5pPr>
            <a:lvl6pPr marL="3265551" indent="0">
              <a:buNone/>
              <a:defRPr sz="2900"/>
            </a:lvl6pPr>
            <a:lvl7pPr marL="3918661" indent="0">
              <a:buNone/>
              <a:defRPr sz="2900"/>
            </a:lvl7pPr>
            <a:lvl8pPr marL="4571771" indent="0">
              <a:buNone/>
              <a:defRPr sz="2900"/>
            </a:lvl8pPr>
            <a:lvl9pPr marL="5224882" indent="0">
              <a:buNone/>
              <a:defRPr sz="2900"/>
            </a:lvl9pPr>
          </a:lstStyle>
          <a:p>
            <a:pPr lvl="0"/>
            <a:endParaRPr lang="en-CA" noProof="0" smtClean="0"/>
          </a:p>
        </p:txBody>
      </p:sp>
      <p:sp>
        <p:nvSpPr>
          <p:cNvPr id="4" name="Text Placeholder 3"/>
          <p:cNvSpPr>
            <a:spLocks noGrp="1"/>
          </p:cNvSpPr>
          <p:nvPr>
            <p:ph type="body" sz="half" idx="2"/>
          </p:nvPr>
        </p:nvSpPr>
        <p:spPr>
          <a:xfrm>
            <a:off x="2688432" y="7156451"/>
            <a:ext cx="8229600" cy="1073149"/>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Tree>
    <p:extLst>
      <p:ext uri="{BB962C8B-B14F-4D97-AF65-F5344CB8AC3E}">
        <p14:creationId xmlns:p14="http://schemas.microsoft.com/office/powerpoint/2010/main" val="20401666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1013350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44100" y="268818"/>
            <a:ext cx="3086100" cy="7359649"/>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85800" y="268818"/>
            <a:ext cx="9029700" cy="735964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547912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366184"/>
            <a:ext cx="1234440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2046817"/>
            <a:ext cx="6060282" cy="853016"/>
          </a:xfrm>
        </p:spPr>
        <p:txBody>
          <a:bodyPr anchor="b"/>
          <a:lstStyle>
            <a:lvl1pPr marL="0" indent="0">
              <a:buNone/>
              <a:defRPr sz="3400" b="1"/>
            </a:lvl1pPr>
            <a:lvl2pPr marL="652913" indent="0">
              <a:buNone/>
              <a:defRPr sz="2900" b="1"/>
            </a:lvl2pPr>
            <a:lvl3pPr marL="1305830" indent="0">
              <a:buNone/>
              <a:defRPr sz="2600" b="1"/>
            </a:lvl3pPr>
            <a:lvl4pPr marL="1958745" indent="0">
              <a:buNone/>
              <a:defRPr sz="2300" b="1"/>
            </a:lvl4pPr>
            <a:lvl5pPr marL="2611661" indent="0">
              <a:buNone/>
              <a:defRPr sz="2300" b="1"/>
            </a:lvl5pPr>
            <a:lvl6pPr marL="3264572" indent="0">
              <a:buNone/>
              <a:defRPr sz="2300" b="1"/>
            </a:lvl6pPr>
            <a:lvl7pPr marL="3917487" indent="0">
              <a:buNone/>
              <a:defRPr sz="2300" b="1"/>
            </a:lvl7pPr>
            <a:lvl8pPr marL="4570400" indent="0">
              <a:buNone/>
              <a:defRPr sz="2300" b="1"/>
            </a:lvl8pPr>
            <a:lvl9pPr marL="5223315"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685800" y="2899833"/>
            <a:ext cx="6060282" cy="5268384"/>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967547" y="2046817"/>
            <a:ext cx="6062663" cy="853016"/>
          </a:xfrm>
        </p:spPr>
        <p:txBody>
          <a:bodyPr anchor="b"/>
          <a:lstStyle>
            <a:lvl1pPr marL="0" indent="0">
              <a:buNone/>
              <a:defRPr sz="3400" b="1"/>
            </a:lvl1pPr>
            <a:lvl2pPr marL="652913" indent="0">
              <a:buNone/>
              <a:defRPr sz="2900" b="1"/>
            </a:lvl2pPr>
            <a:lvl3pPr marL="1305830" indent="0">
              <a:buNone/>
              <a:defRPr sz="2600" b="1"/>
            </a:lvl3pPr>
            <a:lvl4pPr marL="1958745" indent="0">
              <a:buNone/>
              <a:defRPr sz="2300" b="1"/>
            </a:lvl4pPr>
            <a:lvl5pPr marL="2611661" indent="0">
              <a:buNone/>
              <a:defRPr sz="2300" b="1"/>
            </a:lvl5pPr>
            <a:lvl6pPr marL="3264572" indent="0">
              <a:buNone/>
              <a:defRPr sz="2300" b="1"/>
            </a:lvl6pPr>
            <a:lvl7pPr marL="3917487" indent="0">
              <a:buNone/>
              <a:defRPr sz="2300" b="1"/>
            </a:lvl7pPr>
            <a:lvl8pPr marL="4570400" indent="0">
              <a:buNone/>
              <a:defRPr sz="2300" b="1"/>
            </a:lvl8pPr>
            <a:lvl9pPr marL="5223315"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6967547" y="2899833"/>
            <a:ext cx="6062663" cy="5268384"/>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03310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4990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385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10" y="364067"/>
            <a:ext cx="4512470" cy="1549400"/>
          </a:xfrm>
        </p:spPr>
        <p:txBody>
          <a:bodyPr/>
          <a:lstStyle>
            <a:lvl1pPr algn="l">
              <a:defRPr sz="2900" b="1"/>
            </a:lvl1pPr>
          </a:lstStyle>
          <a:p>
            <a:r>
              <a:rPr lang="en-US" smtClean="0"/>
              <a:t>Click to edit Master title style</a:t>
            </a:r>
            <a:endParaRPr lang="en-US"/>
          </a:p>
        </p:txBody>
      </p:sp>
      <p:sp>
        <p:nvSpPr>
          <p:cNvPr id="3" name="Content Placeholder 2"/>
          <p:cNvSpPr>
            <a:spLocks noGrp="1"/>
          </p:cNvSpPr>
          <p:nvPr>
            <p:ph idx="1"/>
          </p:nvPr>
        </p:nvSpPr>
        <p:spPr>
          <a:xfrm>
            <a:off x="5362575" y="364075"/>
            <a:ext cx="7667625" cy="7804151"/>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10" y="1913475"/>
            <a:ext cx="4512470" cy="6254751"/>
          </a:xfrm>
        </p:spPr>
        <p:txBody>
          <a:bodyPr/>
          <a:lstStyle>
            <a:lvl1pPr marL="0" indent="0">
              <a:buNone/>
              <a:defRPr sz="2000"/>
            </a:lvl1pPr>
            <a:lvl2pPr marL="652913" indent="0">
              <a:buNone/>
              <a:defRPr sz="1700"/>
            </a:lvl2pPr>
            <a:lvl3pPr marL="1305830" indent="0">
              <a:buNone/>
              <a:defRPr sz="1400"/>
            </a:lvl3pPr>
            <a:lvl4pPr marL="1958745" indent="0">
              <a:buNone/>
              <a:defRPr sz="1300"/>
            </a:lvl4pPr>
            <a:lvl5pPr marL="2611661" indent="0">
              <a:buNone/>
              <a:defRPr sz="1300"/>
            </a:lvl5pPr>
            <a:lvl6pPr marL="3264572" indent="0">
              <a:buNone/>
              <a:defRPr sz="1300"/>
            </a:lvl6pPr>
            <a:lvl7pPr marL="3917487" indent="0">
              <a:buNone/>
              <a:defRPr sz="1300"/>
            </a:lvl7pPr>
            <a:lvl8pPr marL="4570400" indent="0">
              <a:buNone/>
              <a:defRPr sz="1300"/>
            </a:lvl8pPr>
            <a:lvl9pPr marL="5223315" indent="0">
              <a:buNone/>
              <a:defRPr sz="1300"/>
            </a:lvl9pPr>
          </a:lstStyle>
          <a:p>
            <a:pPr lvl="0"/>
            <a:r>
              <a:rPr lang="en-US" smtClean="0"/>
              <a:t>Click to edit Master text styles</a:t>
            </a:r>
          </a:p>
        </p:txBody>
      </p:sp>
    </p:spTree>
    <p:extLst>
      <p:ext uri="{BB962C8B-B14F-4D97-AF65-F5344CB8AC3E}">
        <p14:creationId xmlns:p14="http://schemas.microsoft.com/office/powerpoint/2010/main" val="1332756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8432" y="6400801"/>
            <a:ext cx="8229600" cy="755651"/>
          </a:xfrm>
        </p:spPr>
        <p:txBody>
          <a:bodyPr/>
          <a:lstStyle>
            <a:lvl1pPr algn="l">
              <a:defRPr sz="2900" b="1"/>
            </a:lvl1pPr>
          </a:lstStyle>
          <a:p>
            <a:r>
              <a:rPr lang="en-US" smtClean="0"/>
              <a:t>Click to edit Master title style</a:t>
            </a:r>
            <a:endParaRPr lang="en-US"/>
          </a:p>
        </p:txBody>
      </p:sp>
      <p:sp>
        <p:nvSpPr>
          <p:cNvPr id="3" name="Picture Placeholder 2"/>
          <p:cNvSpPr>
            <a:spLocks noGrp="1"/>
          </p:cNvSpPr>
          <p:nvPr>
            <p:ph type="pic" idx="1"/>
          </p:nvPr>
        </p:nvSpPr>
        <p:spPr>
          <a:xfrm>
            <a:off x="2688432" y="817033"/>
            <a:ext cx="8229600" cy="5486400"/>
          </a:xfrm>
        </p:spPr>
        <p:txBody>
          <a:bodyPr/>
          <a:lstStyle>
            <a:lvl1pPr marL="0" indent="0">
              <a:buNone/>
              <a:defRPr sz="4600"/>
            </a:lvl1pPr>
            <a:lvl2pPr marL="652913" indent="0">
              <a:buNone/>
              <a:defRPr sz="4000"/>
            </a:lvl2pPr>
            <a:lvl3pPr marL="1305830" indent="0">
              <a:buNone/>
              <a:defRPr sz="3400"/>
            </a:lvl3pPr>
            <a:lvl4pPr marL="1958745" indent="0">
              <a:buNone/>
              <a:defRPr sz="2900"/>
            </a:lvl4pPr>
            <a:lvl5pPr marL="2611661" indent="0">
              <a:buNone/>
              <a:defRPr sz="2900"/>
            </a:lvl5pPr>
            <a:lvl6pPr marL="3264572" indent="0">
              <a:buNone/>
              <a:defRPr sz="2900"/>
            </a:lvl6pPr>
            <a:lvl7pPr marL="3917487" indent="0">
              <a:buNone/>
              <a:defRPr sz="2900"/>
            </a:lvl7pPr>
            <a:lvl8pPr marL="4570400" indent="0">
              <a:buNone/>
              <a:defRPr sz="2900"/>
            </a:lvl8pPr>
            <a:lvl9pPr marL="5223315" indent="0">
              <a:buNone/>
              <a:defRPr sz="2900"/>
            </a:lvl9pPr>
          </a:lstStyle>
          <a:p>
            <a:pPr lvl="0"/>
            <a:endParaRPr lang="en-US" noProof="0" smtClean="0"/>
          </a:p>
        </p:txBody>
      </p:sp>
      <p:sp>
        <p:nvSpPr>
          <p:cNvPr id="4" name="Text Placeholder 3"/>
          <p:cNvSpPr>
            <a:spLocks noGrp="1"/>
          </p:cNvSpPr>
          <p:nvPr>
            <p:ph type="body" sz="half" idx="2"/>
          </p:nvPr>
        </p:nvSpPr>
        <p:spPr>
          <a:xfrm>
            <a:off x="2688432" y="7156452"/>
            <a:ext cx="8229600" cy="1073149"/>
          </a:xfrm>
        </p:spPr>
        <p:txBody>
          <a:bodyPr/>
          <a:lstStyle>
            <a:lvl1pPr marL="0" indent="0">
              <a:buNone/>
              <a:defRPr sz="2000"/>
            </a:lvl1pPr>
            <a:lvl2pPr marL="652913" indent="0">
              <a:buNone/>
              <a:defRPr sz="1700"/>
            </a:lvl2pPr>
            <a:lvl3pPr marL="1305830" indent="0">
              <a:buNone/>
              <a:defRPr sz="1400"/>
            </a:lvl3pPr>
            <a:lvl4pPr marL="1958745" indent="0">
              <a:buNone/>
              <a:defRPr sz="1300"/>
            </a:lvl4pPr>
            <a:lvl5pPr marL="2611661" indent="0">
              <a:buNone/>
              <a:defRPr sz="1300"/>
            </a:lvl5pPr>
            <a:lvl6pPr marL="3264572" indent="0">
              <a:buNone/>
              <a:defRPr sz="1300"/>
            </a:lvl6pPr>
            <a:lvl7pPr marL="3917487" indent="0">
              <a:buNone/>
              <a:defRPr sz="1300"/>
            </a:lvl7pPr>
            <a:lvl8pPr marL="4570400" indent="0">
              <a:buNone/>
              <a:defRPr sz="1300"/>
            </a:lvl8pPr>
            <a:lvl9pPr marL="5223315" indent="0">
              <a:buNone/>
              <a:defRPr sz="1300"/>
            </a:lvl9pPr>
          </a:lstStyle>
          <a:p>
            <a:pPr lvl="0"/>
            <a:r>
              <a:rPr lang="en-US" smtClean="0"/>
              <a:t>Click to edit Master text styles</a:t>
            </a:r>
          </a:p>
        </p:txBody>
      </p:sp>
    </p:spTree>
    <p:extLst>
      <p:ext uri="{BB962C8B-B14F-4D97-AF65-F5344CB8AC3E}">
        <p14:creationId xmlns:p14="http://schemas.microsoft.com/office/powerpoint/2010/main" val="833245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5.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4.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4.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625" y="0"/>
            <a:ext cx="1793875"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685800" y="369888"/>
            <a:ext cx="123444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582" tIns="65292" rIns="130582" bIns="65292" numCol="1" anchor="b" anchorCtr="0" compatLnSpc="1">
            <a:prstTxWarp prst="textNoShape">
              <a:avLst/>
            </a:prstTxWarp>
          </a:bodyPr>
          <a:lstStyle/>
          <a:p>
            <a:pPr lvl="0"/>
            <a:r>
              <a:rPr lang="en-US" altLang="en-US" smtClean="0"/>
              <a:t>Click to edit Master title style</a:t>
            </a:r>
          </a:p>
        </p:txBody>
      </p:sp>
      <p:sp>
        <p:nvSpPr>
          <p:cNvPr id="1028" name="Rectangle 4"/>
          <p:cNvSpPr>
            <a:spLocks noGrp="1" noChangeArrowheads="1"/>
          </p:cNvSpPr>
          <p:nvPr>
            <p:ph type="body" idx="1"/>
          </p:nvPr>
        </p:nvSpPr>
        <p:spPr bwMode="auto">
          <a:xfrm>
            <a:off x="1209675" y="1644650"/>
            <a:ext cx="12344400" cy="604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582" tIns="65292" rIns="130582" bIns="6529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9" name="Rectangle 5"/>
          <p:cNvSpPr>
            <a:spLocks noChangeArrowheads="1"/>
          </p:cNvSpPr>
          <p:nvPr/>
        </p:nvSpPr>
        <p:spPr bwMode="auto">
          <a:xfrm>
            <a:off x="0" y="0"/>
            <a:ext cx="342900" cy="3048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582" tIns="65292" rIns="130582" bIns="65292" anchor="ct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eaLnBrk="1" hangingPunct="1">
              <a:defRPr/>
            </a:pPr>
            <a:endParaRPr lang="en-US" altLang="en-US" sz="3400" smtClean="0">
              <a:latin typeface="Times New Roman" pitchFamily="18" charset="0"/>
            </a:endParaRPr>
          </a:p>
        </p:txBody>
      </p:sp>
      <p:sp>
        <p:nvSpPr>
          <p:cNvPr id="1030" name="Line 6"/>
          <p:cNvSpPr>
            <a:spLocks noChangeShapeType="1"/>
          </p:cNvSpPr>
          <p:nvPr/>
        </p:nvSpPr>
        <p:spPr bwMode="auto">
          <a:xfrm>
            <a:off x="685800" y="1147763"/>
            <a:ext cx="121158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130582" tIns="65292" rIns="130582" bIns="65292"/>
          <a:lstStyle/>
          <a:p>
            <a:endParaRPr lang="en-CA"/>
          </a:p>
        </p:txBody>
      </p:sp>
      <p:sp>
        <p:nvSpPr>
          <p:cNvPr id="1031" name="Rectangle 7"/>
          <p:cNvSpPr>
            <a:spLocks noChangeArrowheads="1"/>
          </p:cNvSpPr>
          <p:nvPr/>
        </p:nvSpPr>
        <p:spPr bwMode="auto">
          <a:xfrm>
            <a:off x="0" y="3048000"/>
            <a:ext cx="342900" cy="3048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582" tIns="65292" rIns="130582" bIns="65292" anchor="ct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eaLnBrk="1" hangingPunct="1">
              <a:defRPr/>
            </a:pPr>
            <a:endParaRPr lang="en-US" altLang="en-US" sz="3400" smtClean="0">
              <a:latin typeface="Times New Roman" pitchFamily="18" charset="0"/>
            </a:endParaRPr>
          </a:p>
        </p:txBody>
      </p:sp>
      <p:sp>
        <p:nvSpPr>
          <p:cNvPr id="1032" name="Rectangle 8"/>
          <p:cNvSpPr>
            <a:spLocks noChangeArrowheads="1"/>
          </p:cNvSpPr>
          <p:nvPr/>
        </p:nvSpPr>
        <p:spPr bwMode="auto">
          <a:xfrm>
            <a:off x="0" y="6096000"/>
            <a:ext cx="342900" cy="3048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582" tIns="65292" rIns="130582" bIns="65292" anchor="ct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eaLnBrk="1" hangingPunct="1">
              <a:defRPr/>
            </a:pPr>
            <a:endParaRPr lang="en-US" altLang="en-US" sz="3400" smtClean="0">
              <a:latin typeface="Times New Roman" pitchFamily="18" charset="0"/>
            </a:endParaRPr>
          </a:p>
        </p:txBody>
      </p:sp>
      <p:sp>
        <p:nvSpPr>
          <p:cNvPr id="253961" name="Text Box 9"/>
          <p:cNvSpPr txBox="1">
            <a:spLocks noChangeArrowheads="1"/>
          </p:cNvSpPr>
          <p:nvPr/>
        </p:nvSpPr>
        <p:spPr bwMode="auto">
          <a:xfrm>
            <a:off x="6403975" y="8818563"/>
            <a:ext cx="631825" cy="347662"/>
          </a:xfrm>
          <a:prstGeom prst="rect">
            <a:avLst/>
          </a:prstGeom>
          <a:noFill/>
          <a:ln w="9525">
            <a:noFill/>
            <a:miter lim="800000"/>
            <a:headEnd/>
            <a:tailEnd/>
          </a:ln>
          <a:effectLst/>
        </p:spPr>
        <p:txBody>
          <a:bodyPr wrap="none" lIns="130582" tIns="65292" rIns="130582" bIns="65292">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400" b="1" smtClean="0">
                <a:solidFill>
                  <a:srgbClr val="006699"/>
                </a:solidFill>
                <a:latin typeface="Helvetica" panose="020B0604020202020204" pitchFamily="34" charset="0"/>
              </a:rPr>
              <a:t>8.</a:t>
            </a:r>
            <a:fld id="{B24FE994-8BC4-4F61-BC62-A744A9E3470B}" type="slidenum">
              <a:rPr lang="en-US" altLang="en-US" sz="1400" b="1" smtClean="0">
                <a:solidFill>
                  <a:srgbClr val="006699"/>
                </a:solidFill>
                <a:latin typeface="Helvetica" panose="020B0604020202020204" pitchFamily="34" charset="0"/>
              </a:rPr>
              <a:pPr algn="ctr">
                <a:spcBef>
                  <a:spcPct val="50000"/>
                </a:spcBef>
                <a:defRPr/>
              </a:pPr>
              <a:t>‹#›</a:t>
            </a:fld>
            <a:endParaRPr lang="en-US" altLang="en-US" sz="1400" b="1" smtClean="0">
              <a:solidFill>
                <a:srgbClr val="006699"/>
              </a:solidFill>
              <a:latin typeface="Helvetica" panose="020B0604020202020204" pitchFamily="34" charset="0"/>
            </a:endParaRPr>
          </a:p>
        </p:txBody>
      </p:sp>
      <p:sp>
        <p:nvSpPr>
          <p:cNvPr id="253962" name="Text Box 10"/>
          <p:cNvSpPr txBox="1">
            <a:spLocks noChangeArrowheads="1"/>
          </p:cNvSpPr>
          <p:nvPr/>
        </p:nvSpPr>
        <p:spPr bwMode="auto">
          <a:xfrm>
            <a:off x="9734550" y="8783638"/>
            <a:ext cx="4070350" cy="347662"/>
          </a:xfrm>
          <a:prstGeom prst="rect">
            <a:avLst/>
          </a:prstGeom>
          <a:noFill/>
          <a:ln w="9525">
            <a:noFill/>
            <a:miter lim="800000"/>
            <a:headEnd/>
            <a:tailEnd/>
          </a:ln>
          <a:effectLst/>
        </p:spPr>
        <p:txBody>
          <a:bodyPr lIns="130582" tIns="65292" rIns="130582" bIns="65292">
            <a:spAutoFit/>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a:spcBef>
                <a:spcPct val="50000"/>
              </a:spcBef>
              <a:defRPr/>
            </a:pPr>
            <a:r>
              <a:rPr lang="en-US" altLang="en-US" sz="1400" b="1" smtClean="0">
                <a:solidFill>
                  <a:srgbClr val="006699"/>
                </a:solidFill>
                <a:latin typeface="Helvetica" pitchFamily="-84" charset="0"/>
              </a:rPr>
              <a:t>Silberschatz, Galvin and Gagne ©2013</a:t>
            </a:r>
          </a:p>
        </p:txBody>
      </p:sp>
      <p:sp>
        <p:nvSpPr>
          <p:cNvPr id="253963" name="Text Box 11"/>
          <p:cNvSpPr txBox="1">
            <a:spLocks noChangeArrowheads="1"/>
          </p:cNvSpPr>
          <p:nvPr userDrawn="1"/>
        </p:nvSpPr>
        <p:spPr bwMode="auto">
          <a:xfrm>
            <a:off x="279400" y="8828088"/>
            <a:ext cx="3727450" cy="347662"/>
          </a:xfrm>
          <a:prstGeom prst="rect">
            <a:avLst/>
          </a:prstGeom>
          <a:noFill/>
          <a:ln w="9525">
            <a:noFill/>
            <a:miter lim="800000"/>
            <a:headEnd/>
            <a:tailEnd/>
          </a:ln>
          <a:effectLst/>
        </p:spPr>
        <p:txBody>
          <a:bodyPr wrap="none" lIns="130582" tIns="65292" rIns="130582" bIns="65292">
            <a:spAutoFit/>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spcBef>
                <a:spcPct val="50000"/>
              </a:spcBef>
              <a:defRPr/>
            </a:pPr>
            <a:r>
              <a:rPr lang="en-US" altLang="en-US" sz="1400" b="1" smtClean="0">
                <a:solidFill>
                  <a:srgbClr val="006699"/>
                </a:solidFill>
                <a:latin typeface="Helvetica" pitchFamily="-84" charset="0"/>
              </a:rPr>
              <a:t>Operating System Concepts</a:t>
            </a:r>
            <a:r>
              <a:rPr lang="en-US" altLang="en-US" sz="1400" b="1" smtClean="0">
                <a:solidFill>
                  <a:srgbClr val="336699"/>
                </a:solidFill>
                <a:latin typeface="Helvetica" pitchFamily="-84" charset="0"/>
              </a:rPr>
              <a:t> – 9</a:t>
            </a:r>
            <a:r>
              <a:rPr lang="en-US" altLang="en-US" sz="1400" b="1" baseline="30000" smtClean="0">
                <a:solidFill>
                  <a:srgbClr val="336699"/>
                </a:solidFill>
                <a:latin typeface="Helvetica" pitchFamily="-84" charset="0"/>
              </a:rPr>
              <a:t>th</a:t>
            </a:r>
            <a:r>
              <a:rPr lang="en-US" altLang="en-US" sz="1400" b="1" smtClean="0">
                <a:solidFill>
                  <a:srgbClr val="336699"/>
                </a:solidFill>
                <a:latin typeface="Helvetica" pitchFamily="-84" charset="0"/>
              </a:rPr>
              <a:t> Edition</a:t>
            </a:r>
            <a:endParaRPr lang="en-US" altLang="en-US" sz="1400" b="1" smtClean="0">
              <a:solidFill>
                <a:srgbClr val="006699"/>
              </a:solidFill>
              <a:latin typeface="Helvetica" pitchFamily="-84" charset="0"/>
            </a:endParaRPr>
          </a:p>
        </p:txBody>
      </p:sp>
      <p:pic>
        <p:nvPicPr>
          <p:cNvPr id="1036" name="Picture 12" descr="dino_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661775" y="7799388"/>
            <a:ext cx="192563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892" r:id="rId1"/>
    <p:sldLayoutId id="2147484852" r:id="rId2"/>
    <p:sldLayoutId id="2147484853" r:id="rId3"/>
    <p:sldLayoutId id="2147484854" r:id="rId4"/>
    <p:sldLayoutId id="2147484855" r:id="rId5"/>
    <p:sldLayoutId id="2147484856" r:id="rId6"/>
    <p:sldLayoutId id="2147484857" r:id="rId7"/>
    <p:sldLayoutId id="2147484858" r:id="rId8"/>
    <p:sldLayoutId id="2147484859" r:id="rId9"/>
    <p:sldLayoutId id="2147484860" r:id="rId10"/>
    <p:sldLayoutId id="2147484861" r:id="rId11"/>
  </p:sldLayoutIdLst>
  <p:timing>
    <p:tnLst>
      <p:par>
        <p:cTn id="1" dur="indefinite" restart="never" nodeType="tmRoot"/>
      </p:par>
    </p:tnLst>
  </p:timing>
  <p:txStyles>
    <p:titleStyle>
      <a:lvl1pPr algn="ctr" rtl="0" eaLnBrk="0" fontAlgn="base" hangingPunct="0">
        <a:spcBef>
          <a:spcPct val="0"/>
        </a:spcBef>
        <a:spcAft>
          <a:spcPct val="0"/>
        </a:spcAft>
        <a:defRPr sz="46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46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46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46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4600" b="1">
          <a:solidFill>
            <a:srgbClr val="006699"/>
          </a:solidFill>
          <a:latin typeface="Arial" charset="0"/>
          <a:ea typeface="MS PGothic" pitchFamily="34" charset="-128"/>
          <a:cs typeface="ＭＳ Ｐゴシック" charset="-128"/>
        </a:defRPr>
      </a:lvl5pPr>
      <a:lvl6pPr marL="652913" algn="ctr" rtl="0" fontAlgn="base">
        <a:spcBef>
          <a:spcPct val="0"/>
        </a:spcBef>
        <a:spcAft>
          <a:spcPct val="0"/>
        </a:spcAft>
        <a:defRPr sz="4600" b="1">
          <a:solidFill>
            <a:srgbClr val="006699"/>
          </a:solidFill>
          <a:latin typeface="Arial" charset="0"/>
        </a:defRPr>
      </a:lvl6pPr>
      <a:lvl7pPr marL="1305830" algn="ctr" rtl="0" fontAlgn="base">
        <a:spcBef>
          <a:spcPct val="0"/>
        </a:spcBef>
        <a:spcAft>
          <a:spcPct val="0"/>
        </a:spcAft>
        <a:defRPr sz="4600" b="1">
          <a:solidFill>
            <a:srgbClr val="006699"/>
          </a:solidFill>
          <a:latin typeface="Arial" charset="0"/>
        </a:defRPr>
      </a:lvl7pPr>
      <a:lvl8pPr marL="1958745" algn="ctr" rtl="0" fontAlgn="base">
        <a:spcBef>
          <a:spcPct val="0"/>
        </a:spcBef>
        <a:spcAft>
          <a:spcPct val="0"/>
        </a:spcAft>
        <a:defRPr sz="4600" b="1">
          <a:solidFill>
            <a:srgbClr val="006699"/>
          </a:solidFill>
          <a:latin typeface="Arial" charset="0"/>
        </a:defRPr>
      </a:lvl8pPr>
      <a:lvl9pPr marL="2611661" algn="ctr" rtl="0" fontAlgn="base">
        <a:spcBef>
          <a:spcPct val="0"/>
        </a:spcBef>
        <a:spcAft>
          <a:spcPct val="0"/>
        </a:spcAft>
        <a:defRPr sz="4600" b="1">
          <a:solidFill>
            <a:srgbClr val="006699"/>
          </a:solidFill>
          <a:latin typeface="Arial" charset="0"/>
        </a:defRPr>
      </a:lvl9pPr>
    </p:titleStyle>
    <p:bodyStyle>
      <a:lvl1pPr marL="487363" indent="-48736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1058863" indent="-40640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549400" indent="-32385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2038350" indent="-32385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2528888" indent="-32385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3182952" indent="-3264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5872" indent="-3264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88787" indent="-3264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1700" indent="-3264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652913" rtl="0" eaLnBrk="1" latinLnBrk="0" hangingPunct="1">
        <a:defRPr sz="2600" kern="1200">
          <a:solidFill>
            <a:schemeClr val="tx1"/>
          </a:solidFill>
          <a:latin typeface="+mn-lt"/>
          <a:ea typeface="+mn-ea"/>
          <a:cs typeface="+mn-cs"/>
        </a:defRPr>
      </a:lvl1pPr>
      <a:lvl2pPr marL="652913" algn="l" defTabSz="652913" rtl="0" eaLnBrk="1" latinLnBrk="0" hangingPunct="1">
        <a:defRPr sz="2600" kern="1200">
          <a:solidFill>
            <a:schemeClr val="tx1"/>
          </a:solidFill>
          <a:latin typeface="+mn-lt"/>
          <a:ea typeface="+mn-ea"/>
          <a:cs typeface="+mn-cs"/>
        </a:defRPr>
      </a:lvl2pPr>
      <a:lvl3pPr marL="1305830" algn="l" defTabSz="652913" rtl="0" eaLnBrk="1" latinLnBrk="0" hangingPunct="1">
        <a:defRPr sz="2600" kern="1200">
          <a:solidFill>
            <a:schemeClr val="tx1"/>
          </a:solidFill>
          <a:latin typeface="+mn-lt"/>
          <a:ea typeface="+mn-ea"/>
          <a:cs typeface="+mn-cs"/>
        </a:defRPr>
      </a:lvl3pPr>
      <a:lvl4pPr marL="1958745" algn="l" defTabSz="652913" rtl="0" eaLnBrk="1" latinLnBrk="0" hangingPunct="1">
        <a:defRPr sz="2600" kern="1200">
          <a:solidFill>
            <a:schemeClr val="tx1"/>
          </a:solidFill>
          <a:latin typeface="+mn-lt"/>
          <a:ea typeface="+mn-ea"/>
          <a:cs typeface="+mn-cs"/>
        </a:defRPr>
      </a:lvl4pPr>
      <a:lvl5pPr marL="2611661" algn="l" defTabSz="652913" rtl="0" eaLnBrk="1" latinLnBrk="0" hangingPunct="1">
        <a:defRPr sz="2600" kern="1200">
          <a:solidFill>
            <a:schemeClr val="tx1"/>
          </a:solidFill>
          <a:latin typeface="+mn-lt"/>
          <a:ea typeface="+mn-ea"/>
          <a:cs typeface="+mn-cs"/>
        </a:defRPr>
      </a:lvl5pPr>
      <a:lvl6pPr marL="3264572" algn="l" defTabSz="652913" rtl="0" eaLnBrk="1" latinLnBrk="0" hangingPunct="1">
        <a:defRPr sz="2600" kern="1200">
          <a:solidFill>
            <a:schemeClr val="tx1"/>
          </a:solidFill>
          <a:latin typeface="+mn-lt"/>
          <a:ea typeface="+mn-ea"/>
          <a:cs typeface="+mn-cs"/>
        </a:defRPr>
      </a:lvl6pPr>
      <a:lvl7pPr marL="3917487" algn="l" defTabSz="652913" rtl="0" eaLnBrk="1" latinLnBrk="0" hangingPunct="1">
        <a:defRPr sz="2600" kern="1200">
          <a:solidFill>
            <a:schemeClr val="tx1"/>
          </a:solidFill>
          <a:latin typeface="+mn-lt"/>
          <a:ea typeface="+mn-ea"/>
          <a:cs typeface="+mn-cs"/>
        </a:defRPr>
      </a:lvl7pPr>
      <a:lvl8pPr marL="4570400" algn="l" defTabSz="652913" rtl="0" eaLnBrk="1" latinLnBrk="0" hangingPunct="1">
        <a:defRPr sz="2600" kern="1200">
          <a:solidFill>
            <a:schemeClr val="tx1"/>
          </a:solidFill>
          <a:latin typeface="+mn-lt"/>
          <a:ea typeface="+mn-ea"/>
          <a:cs typeface="+mn-cs"/>
        </a:defRPr>
      </a:lvl8pPr>
      <a:lvl9pPr marL="5223315" algn="l" defTabSz="652913"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3"/>
          <p:cNvSpPr>
            <a:spLocks noGrp="1" noChangeArrowheads="1"/>
          </p:cNvSpPr>
          <p:nvPr>
            <p:ph type="title"/>
          </p:nvPr>
        </p:nvSpPr>
        <p:spPr bwMode="auto">
          <a:xfrm>
            <a:off x="685800" y="268288"/>
            <a:ext cx="123444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589" tIns="65295" rIns="130589" bIns="65295" numCol="1" anchor="b" anchorCtr="0" compatLnSpc="1">
            <a:prstTxWarp prst="textNoShape">
              <a:avLst/>
            </a:prstTxWarp>
          </a:bodyPr>
          <a:lstStyle/>
          <a:p>
            <a:pPr lvl="0"/>
            <a:r>
              <a:rPr lang="en-US" altLang="en-US" smtClean="0"/>
              <a:t>Click to edit Master title style</a:t>
            </a:r>
          </a:p>
        </p:txBody>
      </p:sp>
      <p:sp>
        <p:nvSpPr>
          <p:cNvPr id="2051" name="Rectangle 4"/>
          <p:cNvSpPr>
            <a:spLocks noGrp="1" noChangeArrowheads="1"/>
          </p:cNvSpPr>
          <p:nvPr>
            <p:ph type="body" idx="1"/>
          </p:nvPr>
        </p:nvSpPr>
        <p:spPr bwMode="auto">
          <a:xfrm>
            <a:off x="950913" y="1587500"/>
            <a:ext cx="11596687" cy="604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589" tIns="65295" rIns="130589" bIns="65295"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052" name="Text Box 9"/>
          <p:cNvSpPr txBox="1">
            <a:spLocks noChangeArrowheads="1"/>
          </p:cNvSpPr>
          <p:nvPr/>
        </p:nvSpPr>
        <p:spPr bwMode="auto">
          <a:xfrm>
            <a:off x="6403975" y="8818563"/>
            <a:ext cx="6318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589" tIns="65295" rIns="130589" bIns="65295">
            <a:spAutoFit/>
          </a:bodyPr>
          <a:lstStyle/>
          <a:p>
            <a:pPr algn="ctr">
              <a:spcBef>
                <a:spcPct val="50000"/>
              </a:spcBef>
            </a:pPr>
            <a:r>
              <a:rPr lang="en-US" altLang="en-US" sz="1400" b="1">
                <a:solidFill>
                  <a:srgbClr val="EE3900"/>
                </a:solidFill>
                <a:latin typeface="Helvetica" panose="020B0604020202020204" pitchFamily="34" charset="0"/>
              </a:rPr>
              <a:t>8.</a:t>
            </a:r>
            <a:fld id="{1161E37A-72B1-4323-918C-8A0D1F87B4D4}" type="slidenum">
              <a:rPr lang="en-US" altLang="en-US" sz="1400" b="1">
                <a:solidFill>
                  <a:srgbClr val="EE3900"/>
                </a:solidFill>
                <a:latin typeface="Helvetica" panose="020B0604020202020204" pitchFamily="34" charset="0"/>
              </a:rPr>
              <a:pPr algn="ctr">
                <a:spcBef>
                  <a:spcPct val="50000"/>
                </a:spcBef>
              </a:pPr>
              <a:t>‹#›</a:t>
            </a:fld>
            <a:endParaRPr lang="en-US" altLang="en-US" sz="1400" b="1">
              <a:solidFill>
                <a:srgbClr val="EE3900"/>
              </a:solidFill>
              <a:latin typeface="Helvetica" panose="020B0604020202020204" pitchFamily="34" charset="0"/>
            </a:endParaRPr>
          </a:p>
        </p:txBody>
      </p:sp>
      <p:sp>
        <p:nvSpPr>
          <p:cNvPr id="2053" name="Text Box 10"/>
          <p:cNvSpPr txBox="1">
            <a:spLocks noChangeArrowheads="1"/>
          </p:cNvSpPr>
          <p:nvPr/>
        </p:nvSpPr>
        <p:spPr bwMode="auto">
          <a:xfrm>
            <a:off x="9734550" y="8783638"/>
            <a:ext cx="4070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589" tIns="65295" rIns="130589" bIns="65295">
            <a:spAutoFit/>
          </a:bodyPr>
          <a:lstStyle/>
          <a:p>
            <a:pPr algn="ctr">
              <a:spcBef>
                <a:spcPct val="50000"/>
              </a:spcBef>
            </a:pPr>
            <a:r>
              <a:rPr lang="en-US" altLang="en-US" sz="1400" b="1">
                <a:solidFill>
                  <a:srgbClr val="EE3900"/>
                </a:solidFill>
                <a:latin typeface="Helvetica" panose="020B0604020202020204" pitchFamily="34" charset="0"/>
              </a:rPr>
              <a:t>Silberschatz, Galvin and Gagne ©2009</a:t>
            </a:r>
          </a:p>
        </p:txBody>
      </p:sp>
      <p:sp>
        <p:nvSpPr>
          <p:cNvPr id="2054" name="Text Box 11"/>
          <p:cNvSpPr txBox="1">
            <a:spLocks noChangeArrowheads="1"/>
          </p:cNvSpPr>
          <p:nvPr/>
        </p:nvSpPr>
        <p:spPr bwMode="auto">
          <a:xfrm>
            <a:off x="279400" y="8828088"/>
            <a:ext cx="463073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589" tIns="65295" rIns="130589" bIns="65295">
            <a:spAutoFit/>
          </a:bodyPr>
          <a:lstStyle/>
          <a:p>
            <a:pPr>
              <a:spcBef>
                <a:spcPct val="50000"/>
              </a:spcBef>
            </a:pPr>
            <a:r>
              <a:rPr lang="en-US" altLang="en-US" sz="1400" b="1">
                <a:solidFill>
                  <a:srgbClr val="EE3900"/>
                </a:solidFill>
                <a:latin typeface="Helvetica" panose="020B0604020202020204" pitchFamily="34" charset="0"/>
              </a:rPr>
              <a:t>Operating System Concepts  with Java – 8</a:t>
            </a:r>
            <a:r>
              <a:rPr lang="en-US" altLang="en-US" sz="1400" b="1" baseline="30000">
                <a:solidFill>
                  <a:srgbClr val="EE3900"/>
                </a:solidFill>
                <a:latin typeface="Helvetica" panose="020B0604020202020204" pitchFamily="34" charset="0"/>
              </a:rPr>
              <a:t>th</a:t>
            </a:r>
            <a:r>
              <a:rPr lang="en-US" altLang="en-US" sz="1400" b="1">
                <a:solidFill>
                  <a:srgbClr val="EE3900"/>
                </a:solidFill>
                <a:latin typeface="Helvetica" panose="020B0604020202020204" pitchFamily="34" charset="0"/>
              </a:rPr>
              <a:t> Edition</a:t>
            </a:r>
          </a:p>
        </p:txBody>
      </p:sp>
      <p:pic>
        <p:nvPicPr>
          <p:cNvPr id="2055" name="Picture 7" descr="dino_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65100"/>
            <a:ext cx="19605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Line 6"/>
          <p:cNvSpPr>
            <a:spLocks noChangeShapeType="1"/>
          </p:cNvSpPr>
          <p:nvPr/>
        </p:nvSpPr>
        <p:spPr bwMode="auto">
          <a:xfrm>
            <a:off x="369888" y="1128713"/>
            <a:ext cx="13034962" cy="25400"/>
          </a:xfrm>
          <a:prstGeom prst="line">
            <a:avLst/>
          </a:prstGeom>
          <a:noFill/>
          <a:ln w="38100">
            <a:solidFill>
              <a:srgbClr val="D03200"/>
            </a:solidFill>
            <a:round/>
            <a:headEnd/>
            <a:tailEnd/>
          </a:ln>
          <a:extLst>
            <a:ext uri="{909E8E84-426E-40DD-AFC4-6F175D3DCCD1}">
              <a14:hiddenFill xmlns:a14="http://schemas.microsoft.com/office/drawing/2010/main">
                <a:noFill/>
              </a14:hiddenFill>
            </a:ext>
          </a:extLst>
        </p:spPr>
        <p:txBody>
          <a:bodyPr lIns="130589" tIns="65295" rIns="130589" bIns="65295"/>
          <a:lstStyle/>
          <a:p>
            <a:endParaRPr lang="en-CA"/>
          </a:p>
        </p:txBody>
      </p:sp>
      <p:pic>
        <p:nvPicPr>
          <p:cNvPr id="2057" name="Picture 9" descr="dino_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058650" y="7600950"/>
            <a:ext cx="161448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893" r:id="rId1"/>
    <p:sldLayoutId id="2147484862" r:id="rId2"/>
    <p:sldLayoutId id="2147484863" r:id="rId3"/>
    <p:sldLayoutId id="2147484864" r:id="rId4"/>
    <p:sldLayoutId id="2147484865" r:id="rId5"/>
    <p:sldLayoutId id="2147484866" r:id="rId6"/>
    <p:sldLayoutId id="2147484867" r:id="rId7"/>
    <p:sldLayoutId id="2147484868" r:id="rId8"/>
    <p:sldLayoutId id="2147484869" r:id="rId9"/>
    <p:sldLayoutId id="2147484870" r:id="rId10"/>
    <p:sldLayoutId id="2147484871" r:id="rId11"/>
  </p:sldLayoutIdLst>
  <p:timing>
    <p:tnLst>
      <p:par>
        <p:cTn id="1" dur="indefinite" restart="never" nodeType="tmRoot"/>
      </p:par>
    </p:tnLst>
  </p:timing>
  <p:txStyles>
    <p:titleStyle>
      <a:lvl1pPr algn="ctr" rtl="0" eaLnBrk="0" fontAlgn="base" hangingPunct="0">
        <a:spcBef>
          <a:spcPct val="0"/>
        </a:spcBef>
        <a:spcAft>
          <a:spcPct val="0"/>
        </a:spcAft>
        <a:defRPr sz="4600" b="1">
          <a:solidFill>
            <a:srgbClr val="D03200"/>
          </a:solidFill>
          <a:latin typeface="+mj-lt"/>
          <a:ea typeface="MS PGothic" pitchFamily="34" charset="-128"/>
          <a:cs typeface="+mj-cs"/>
        </a:defRPr>
      </a:lvl1pPr>
      <a:lvl2pPr algn="ctr" rtl="0" eaLnBrk="0" fontAlgn="base" hangingPunct="0">
        <a:spcBef>
          <a:spcPct val="0"/>
        </a:spcBef>
        <a:spcAft>
          <a:spcPct val="0"/>
        </a:spcAft>
        <a:defRPr sz="4600" b="1">
          <a:solidFill>
            <a:srgbClr val="D03200"/>
          </a:solidFill>
          <a:latin typeface="Arial" charset="0"/>
          <a:ea typeface="MS PGothic" pitchFamily="34" charset="-128"/>
        </a:defRPr>
      </a:lvl2pPr>
      <a:lvl3pPr algn="ctr" rtl="0" eaLnBrk="0" fontAlgn="base" hangingPunct="0">
        <a:spcBef>
          <a:spcPct val="0"/>
        </a:spcBef>
        <a:spcAft>
          <a:spcPct val="0"/>
        </a:spcAft>
        <a:defRPr sz="4600" b="1">
          <a:solidFill>
            <a:srgbClr val="D03200"/>
          </a:solidFill>
          <a:latin typeface="Arial" charset="0"/>
          <a:ea typeface="MS PGothic" pitchFamily="34" charset="-128"/>
        </a:defRPr>
      </a:lvl3pPr>
      <a:lvl4pPr algn="ctr" rtl="0" eaLnBrk="0" fontAlgn="base" hangingPunct="0">
        <a:spcBef>
          <a:spcPct val="0"/>
        </a:spcBef>
        <a:spcAft>
          <a:spcPct val="0"/>
        </a:spcAft>
        <a:defRPr sz="4600" b="1">
          <a:solidFill>
            <a:srgbClr val="D03200"/>
          </a:solidFill>
          <a:latin typeface="Arial" charset="0"/>
          <a:ea typeface="MS PGothic" pitchFamily="34" charset="-128"/>
        </a:defRPr>
      </a:lvl4pPr>
      <a:lvl5pPr algn="ctr" rtl="0" eaLnBrk="0" fontAlgn="base" hangingPunct="0">
        <a:spcBef>
          <a:spcPct val="0"/>
        </a:spcBef>
        <a:spcAft>
          <a:spcPct val="0"/>
        </a:spcAft>
        <a:defRPr sz="4600" b="1">
          <a:solidFill>
            <a:srgbClr val="D03200"/>
          </a:solidFill>
          <a:latin typeface="Arial" charset="0"/>
          <a:ea typeface="MS PGothic" pitchFamily="34" charset="-128"/>
        </a:defRPr>
      </a:lvl5pPr>
      <a:lvl6pPr marL="652946" algn="ctr" rtl="0" fontAlgn="base">
        <a:spcBef>
          <a:spcPct val="0"/>
        </a:spcBef>
        <a:spcAft>
          <a:spcPct val="0"/>
        </a:spcAft>
        <a:defRPr sz="4600" b="1">
          <a:solidFill>
            <a:srgbClr val="D03200"/>
          </a:solidFill>
          <a:latin typeface="Arial" charset="0"/>
          <a:ea typeface="ＭＳ Ｐゴシック" charset="-128"/>
        </a:defRPr>
      </a:lvl6pPr>
      <a:lvl7pPr marL="1305895" algn="ctr" rtl="0" fontAlgn="base">
        <a:spcBef>
          <a:spcPct val="0"/>
        </a:spcBef>
        <a:spcAft>
          <a:spcPct val="0"/>
        </a:spcAft>
        <a:defRPr sz="4600" b="1">
          <a:solidFill>
            <a:srgbClr val="D03200"/>
          </a:solidFill>
          <a:latin typeface="Arial" charset="0"/>
          <a:ea typeface="ＭＳ Ｐゴシック" charset="-128"/>
        </a:defRPr>
      </a:lvl7pPr>
      <a:lvl8pPr marL="1958843" algn="ctr" rtl="0" fontAlgn="base">
        <a:spcBef>
          <a:spcPct val="0"/>
        </a:spcBef>
        <a:spcAft>
          <a:spcPct val="0"/>
        </a:spcAft>
        <a:defRPr sz="4600" b="1">
          <a:solidFill>
            <a:srgbClr val="D03200"/>
          </a:solidFill>
          <a:latin typeface="Arial" charset="0"/>
          <a:ea typeface="ＭＳ Ｐゴシック" charset="-128"/>
        </a:defRPr>
      </a:lvl8pPr>
      <a:lvl9pPr marL="2611791" algn="ctr" rtl="0" fontAlgn="base">
        <a:spcBef>
          <a:spcPct val="0"/>
        </a:spcBef>
        <a:spcAft>
          <a:spcPct val="0"/>
        </a:spcAft>
        <a:defRPr sz="4600" b="1">
          <a:solidFill>
            <a:srgbClr val="D03200"/>
          </a:solidFill>
          <a:latin typeface="Arial" charset="0"/>
          <a:ea typeface="ＭＳ Ｐゴシック" charset="-128"/>
        </a:defRPr>
      </a:lvl9pPr>
    </p:titleStyle>
    <p:bodyStyle>
      <a:lvl1pPr marL="488950" indent="-488950" algn="l" rtl="0" eaLnBrk="0" fontAlgn="base" hangingPunct="0">
        <a:spcBef>
          <a:spcPct val="35000"/>
        </a:spcBef>
        <a:spcAft>
          <a:spcPct val="0"/>
        </a:spcAft>
        <a:buClr>
          <a:schemeClr val="bg2"/>
        </a:buClr>
        <a:buSzPct val="90000"/>
        <a:buFont typeface="Wingdings" panose="05000000000000000000" pitchFamily="2" charset="2"/>
        <a:buChar char="n"/>
        <a:defRPr kumimoji="1">
          <a:solidFill>
            <a:schemeClr val="tx1"/>
          </a:solidFill>
          <a:latin typeface="+mn-lt"/>
          <a:ea typeface="MS PGothic" pitchFamily="34" charset="-128"/>
          <a:cs typeface="+mn-cs"/>
        </a:defRPr>
      </a:lvl1pPr>
      <a:lvl2pPr marL="1060450" indent="-407988" algn="l" rtl="0" eaLnBrk="0" fontAlgn="base" hangingPunct="0">
        <a:spcBef>
          <a:spcPct val="35000"/>
        </a:spcBef>
        <a:spcAft>
          <a:spcPct val="0"/>
        </a:spcAft>
        <a:buClr>
          <a:srgbClr val="FF3300"/>
        </a:buClr>
        <a:buSzPct val="80000"/>
        <a:buFont typeface="Wingdings" panose="05000000000000000000" pitchFamily="2" charset="2"/>
        <a:buChar char="l"/>
        <a:defRPr kumimoji="1">
          <a:solidFill>
            <a:schemeClr val="tx1"/>
          </a:solidFill>
          <a:latin typeface="+mn-lt"/>
          <a:ea typeface="MS PGothic" pitchFamily="34" charset="-128"/>
        </a:defRPr>
      </a:lvl2pPr>
      <a:lvl3pPr marL="1549400" indent="-325438" algn="l" rtl="0" eaLnBrk="0" fontAlgn="base" hangingPunct="0">
        <a:spcBef>
          <a:spcPct val="35000"/>
        </a:spcBef>
        <a:spcAft>
          <a:spcPct val="0"/>
        </a:spcAft>
        <a:buClr>
          <a:srgbClr val="336699"/>
        </a:buClr>
        <a:buSzPct val="75000"/>
        <a:buFont typeface="Webdings" panose="05030102010509060703" pitchFamily="18" charset="2"/>
        <a:buChar char="4"/>
        <a:defRPr kumimoji="1">
          <a:solidFill>
            <a:schemeClr val="tx1"/>
          </a:solidFill>
          <a:latin typeface="+mn-lt"/>
          <a:ea typeface="MS PGothic" pitchFamily="34" charset="-128"/>
        </a:defRPr>
      </a:lvl3pPr>
      <a:lvl4pPr marL="2039938" indent="-325438"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2528888" indent="-325438" algn="l" rtl="0" eaLnBrk="0" fontAlgn="base" hangingPunct="0">
        <a:spcBef>
          <a:spcPct val="35000"/>
        </a:spcBef>
        <a:spcAft>
          <a:spcPct val="0"/>
        </a:spcAft>
        <a:buClr>
          <a:srgbClr val="99CCFF"/>
        </a:buClr>
        <a:buSzPct val="75000"/>
        <a:buFont typeface="Arial" panose="020B0604020202020204" pitchFamily="34" charset="0"/>
        <a:buChar char="»"/>
        <a:defRPr kumimoji="1">
          <a:solidFill>
            <a:schemeClr val="tx1"/>
          </a:solidFill>
          <a:latin typeface="+mn-lt"/>
          <a:ea typeface="MS PGothic" pitchFamily="34" charset="-128"/>
        </a:defRPr>
      </a:lvl5pPr>
      <a:lvl6pPr marL="3183112" indent="-326472" algn="l" rtl="0" fontAlgn="base">
        <a:spcBef>
          <a:spcPct val="35000"/>
        </a:spcBef>
        <a:spcAft>
          <a:spcPct val="0"/>
        </a:spcAft>
        <a:buClr>
          <a:srgbClr val="99CCFF"/>
        </a:buClr>
        <a:buSzPct val="75000"/>
        <a:buFont typeface="Arial" charset="0"/>
        <a:buChar char="»"/>
        <a:defRPr kumimoji="1">
          <a:solidFill>
            <a:schemeClr val="tx1"/>
          </a:solidFill>
          <a:latin typeface="+mn-lt"/>
          <a:ea typeface="+mn-ea"/>
        </a:defRPr>
      </a:lvl6pPr>
      <a:lvl7pPr marL="3836064" indent="-326472" algn="l" rtl="0" fontAlgn="base">
        <a:spcBef>
          <a:spcPct val="35000"/>
        </a:spcBef>
        <a:spcAft>
          <a:spcPct val="0"/>
        </a:spcAft>
        <a:buClr>
          <a:srgbClr val="99CCFF"/>
        </a:buClr>
        <a:buSzPct val="75000"/>
        <a:buFont typeface="Arial" charset="0"/>
        <a:buChar char="»"/>
        <a:defRPr kumimoji="1">
          <a:solidFill>
            <a:schemeClr val="tx1"/>
          </a:solidFill>
          <a:latin typeface="+mn-lt"/>
          <a:ea typeface="+mn-ea"/>
        </a:defRPr>
      </a:lvl7pPr>
      <a:lvl8pPr marL="4489011" indent="-326472" algn="l" rtl="0" fontAlgn="base">
        <a:spcBef>
          <a:spcPct val="35000"/>
        </a:spcBef>
        <a:spcAft>
          <a:spcPct val="0"/>
        </a:spcAft>
        <a:buClr>
          <a:srgbClr val="99CCFF"/>
        </a:buClr>
        <a:buSzPct val="75000"/>
        <a:buFont typeface="Arial" charset="0"/>
        <a:buChar char="»"/>
        <a:defRPr kumimoji="1">
          <a:solidFill>
            <a:schemeClr val="tx1"/>
          </a:solidFill>
          <a:latin typeface="+mn-lt"/>
          <a:ea typeface="+mn-ea"/>
        </a:defRPr>
      </a:lvl8pPr>
      <a:lvl9pPr marL="5141957" indent="-326472" algn="l" rtl="0" fontAlgn="base">
        <a:spcBef>
          <a:spcPct val="35000"/>
        </a:spcBef>
        <a:spcAft>
          <a:spcPct val="0"/>
        </a:spcAft>
        <a:buClr>
          <a:srgbClr val="99CCFF"/>
        </a:buClr>
        <a:buSzPct val="75000"/>
        <a:buFont typeface="Arial" charset="0"/>
        <a:buChar char="»"/>
        <a:defRPr kumimoji="1">
          <a:solidFill>
            <a:schemeClr val="tx1"/>
          </a:solidFill>
          <a:latin typeface="+mn-lt"/>
          <a:ea typeface="+mn-ea"/>
        </a:defRPr>
      </a:lvl9pPr>
    </p:bodyStyle>
    <p:otherStyle>
      <a:defPPr>
        <a:defRPr lang="en-US"/>
      </a:defPPr>
      <a:lvl1pPr marL="0" algn="l" defTabSz="1305895" rtl="0" eaLnBrk="1" latinLnBrk="0" hangingPunct="1">
        <a:defRPr sz="2600" kern="1200">
          <a:solidFill>
            <a:schemeClr val="tx1"/>
          </a:solidFill>
          <a:latin typeface="+mn-lt"/>
          <a:ea typeface="+mn-ea"/>
          <a:cs typeface="+mn-cs"/>
        </a:defRPr>
      </a:lvl1pPr>
      <a:lvl2pPr marL="652946" algn="l" defTabSz="1305895" rtl="0" eaLnBrk="1" latinLnBrk="0" hangingPunct="1">
        <a:defRPr sz="2600" kern="1200">
          <a:solidFill>
            <a:schemeClr val="tx1"/>
          </a:solidFill>
          <a:latin typeface="+mn-lt"/>
          <a:ea typeface="+mn-ea"/>
          <a:cs typeface="+mn-cs"/>
        </a:defRPr>
      </a:lvl2pPr>
      <a:lvl3pPr marL="1305895" algn="l" defTabSz="1305895" rtl="0" eaLnBrk="1" latinLnBrk="0" hangingPunct="1">
        <a:defRPr sz="2600" kern="1200">
          <a:solidFill>
            <a:schemeClr val="tx1"/>
          </a:solidFill>
          <a:latin typeface="+mn-lt"/>
          <a:ea typeface="+mn-ea"/>
          <a:cs typeface="+mn-cs"/>
        </a:defRPr>
      </a:lvl3pPr>
      <a:lvl4pPr marL="1958843" algn="l" defTabSz="1305895" rtl="0" eaLnBrk="1" latinLnBrk="0" hangingPunct="1">
        <a:defRPr sz="2600" kern="1200">
          <a:solidFill>
            <a:schemeClr val="tx1"/>
          </a:solidFill>
          <a:latin typeface="+mn-lt"/>
          <a:ea typeface="+mn-ea"/>
          <a:cs typeface="+mn-cs"/>
        </a:defRPr>
      </a:lvl4pPr>
      <a:lvl5pPr marL="2611791" algn="l" defTabSz="1305895" rtl="0" eaLnBrk="1" latinLnBrk="0" hangingPunct="1">
        <a:defRPr sz="2600" kern="1200">
          <a:solidFill>
            <a:schemeClr val="tx1"/>
          </a:solidFill>
          <a:latin typeface="+mn-lt"/>
          <a:ea typeface="+mn-ea"/>
          <a:cs typeface="+mn-cs"/>
        </a:defRPr>
      </a:lvl5pPr>
      <a:lvl6pPr marL="3264735" algn="l" defTabSz="1305895" rtl="0" eaLnBrk="1" latinLnBrk="0" hangingPunct="1">
        <a:defRPr sz="2600" kern="1200">
          <a:solidFill>
            <a:schemeClr val="tx1"/>
          </a:solidFill>
          <a:latin typeface="+mn-lt"/>
          <a:ea typeface="+mn-ea"/>
          <a:cs typeface="+mn-cs"/>
        </a:defRPr>
      </a:lvl6pPr>
      <a:lvl7pPr marL="3917683" algn="l" defTabSz="1305895" rtl="0" eaLnBrk="1" latinLnBrk="0" hangingPunct="1">
        <a:defRPr sz="2600" kern="1200">
          <a:solidFill>
            <a:schemeClr val="tx1"/>
          </a:solidFill>
          <a:latin typeface="+mn-lt"/>
          <a:ea typeface="+mn-ea"/>
          <a:cs typeface="+mn-cs"/>
        </a:defRPr>
      </a:lvl7pPr>
      <a:lvl8pPr marL="4570629" algn="l" defTabSz="1305895" rtl="0" eaLnBrk="1" latinLnBrk="0" hangingPunct="1">
        <a:defRPr sz="2600" kern="1200">
          <a:solidFill>
            <a:schemeClr val="tx1"/>
          </a:solidFill>
          <a:latin typeface="+mn-lt"/>
          <a:ea typeface="+mn-ea"/>
          <a:cs typeface="+mn-cs"/>
        </a:defRPr>
      </a:lvl8pPr>
      <a:lvl9pPr marL="5223575" algn="l" defTabSz="1305895" rtl="0" eaLnBrk="1" latinLnBrk="0" hangingPunct="1">
        <a:defRPr sz="2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Grp="1" noChangeArrowheads="1"/>
          </p:cNvSpPr>
          <p:nvPr>
            <p:ph type="title"/>
          </p:nvPr>
        </p:nvSpPr>
        <p:spPr bwMode="auto">
          <a:xfrm>
            <a:off x="685800" y="268288"/>
            <a:ext cx="123444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602" tIns="65302" rIns="130602" bIns="65302" numCol="1" anchor="b" anchorCtr="0" compatLnSpc="1">
            <a:prstTxWarp prst="textNoShape">
              <a:avLst/>
            </a:prstTxWarp>
          </a:bodyPr>
          <a:lstStyle/>
          <a:p>
            <a:pPr lvl="0"/>
            <a:r>
              <a:rPr lang="en-US" altLang="en-US" smtClean="0"/>
              <a:t>Click to edit Master title style</a:t>
            </a:r>
          </a:p>
        </p:txBody>
      </p:sp>
      <p:sp>
        <p:nvSpPr>
          <p:cNvPr id="3075" name="Rectangle 4"/>
          <p:cNvSpPr>
            <a:spLocks noGrp="1" noChangeArrowheads="1"/>
          </p:cNvSpPr>
          <p:nvPr>
            <p:ph type="body" idx="1"/>
          </p:nvPr>
        </p:nvSpPr>
        <p:spPr bwMode="auto">
          <a:xfrm>
            <a:off x="950913" y="1587500"/>
            <a:ext cx="11596687" cy="604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602" tIns="65302" rIns="130602" bIns="6530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076" name="Text Box 9"/>
          <p:cNvSpPr txBox="1">
            <a:spLocks noChangeArrowheads="1"/>
          </p:cNvSpPr>
          <p:nvPr/>
        </p:nvSpPr>
        <p:spPr bwMode="auto">
          <a:xfrm>
            <a:off x="6403975" y="8818563"/>
            <a:ext cx="6318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02" tIns="65302" rIns="130602" bIns="65302">
            <a:spAutoFit/>
          </a:bodyPr>
          <a:lstStyle/>
          <a:p>
            <a:pPr algn="ctr">
              <a:spcBef>
                <a:spcPct val="50000"/>
              </a:spcBef>
            </a:pPr>
            <a:r>
              <a:rPr lang="en-US" altLang="en-US" sz="1400" b="1">
                <a:solidFill>
                  <a:srgbClr val="EE3900"/>
                </a:solidFill>
                <a:latin typeface="Helvetica" panose="020B0604020202020204" pitchFamily="34" charset="0"/>
              </a:rPr>
              <a:t>8.</a:t>
            </a:r>
            <a:fld id="{78C0722D-25E4-4E84-9DE1-545BEEED24D1}" type="slidenum">
              <a:rPr lang="en-US" altLang="en-US" sz="1400" b="1">
                <a:solidFill>
                  <a:srgbClr val="EE3900"/>
                </a:solidFill>
                <a:latin typeface="Helvetica" panose="020B0604020202020204" pitchFamily="34" charset="0"/>
              </a:rPr>
              <a:pPr algn="ctr">
                <a:spcBef>
                  <a:spcPct val="50000"/>
                </a:spcBef>
              </a:pPr>
              <a:t>‹#›</a:t>
            </a:fld>
            <a:endParaRPr lang="en-US" altLang="en-US" sz="1400" b="1">
              <a:solidFill>
                <a:srgbClr val="EE3900"/>
              </a:solidFill>
              <a:latin typeface="Helvetica" panose="020B0604020202020204" pitchFamily="34" charset="0"/>
            </a:endParaRPr>
          </a:p>
        </p:txBody>
      </p:sp>
      <p:sp>
        <p:nvSpPr>
          <p:cNvPr id="3077" name="Text Box 10"/>
          <p:cNvSpPr txBox="1">
            <a:spLocks noChangeArrowheads="1"/>
          </p:cNvSpPr>
          <p:nvPr/>
        </p:nvSpPr>
        <p:spPr bwMode="auto">
          <a:xfrm>
            <a:off x="9734550" y="8783638"/>
            <a:ext cx="4070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02" tIns="65302" rIns="130602" bIns="65302">
            <a:spAutoFit/>
          </a:bodyPr>
          <a:lstStyle/>
          <a:p>
            <a:pPr algn="ctr">
              <a:spcBef>
                <a:spcPct val="50000"/>
              </a:spcBef>
            </a:pPr>
            <a:r>
              <a:rPr lang="en-US" altLang="en-US" sz="1400" b="1">
                <a:solidFill>
                  <a:srgbClr val="EE3900"/>
                </a:solidFill>
                <a:latin typeface="Helvetica" panose="020B0604020202020204" pitchFamily="34" charset="0"/>
              </a:rPr>
              <a:t>Silberschatz, Galvin and Gagne ©2009</a:t>
            </a:r>
          </a:p>
        </p:txBody>
      </p:sp>
      <p:sp>
        <p:nvSpPr>
          <p:cNvPr id="3078" name="Text Box 11"/>
          <p:cNvSpPr txBox="1">
            <a:spLocks noChangeArrowheads="1"/>
          </p:cNvSpPr>
          <p:nvPr/>
        </p:nvSpPr>
        <p:spPr bwMode="auto">
          <a:xfrm>
            <a:off x="279400" y="8828088"/>
            <a:ext cx="463073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02" tIns="65302" rIns="130602" bIns="65302">
            <a:spAutoFit/>
          </a:bodyPr>
          <a:lstStyle/>
          <a:p>
            <a:pPr>
              <a:spcBef>
                <a:spcPct val="50000"/>
              </a:spcBef>
            </a:pPr>
            <a:r>
              <a:rPr lang="en-US" altLang="en-US" sz="1400" b="1">
                <a:solidFill>
                  <a:srgbClr val="EE3900"/>
                </a:solidFill>
                <a:latin typeface="Helvetica" panose="020B0604020202020204" pitchFamily="34" charset="0"/>
              </a:rPr>
              <a:t>Operating System Concepts  with Java – 8</a:t>
            </a:r>
            <a:r>
              <a:rPr lang="en-US" altLang="en-US" sz="1400" b="1" baseline="30000">
                <a:solidFill>
                  <a:srgbClr val="EE3900"/>
                </a:solidFill>
                <a:latin typeface="Helvetica" panose="020B0604020202020204" pitchFamily="34" charset="0"/>
              </a:rPr>
              <a:t>th</a:t>
            </a:r>
            <a:r>
              <a:rPr lang="en-US" altLang="en-US" sz="1400" b="1">
                <a:solidFill>
                  <a:srgbClr val="EE3900"/>
                </a:solidFill>
                <a:latin typeface="Helvetica" panose="020B0604020202020204" pitchFamily="34" charset="0"/>
              </a:rPr>
              <a:t> Edition</a:t>
            </a:r>
          </a:p>
        </p:txBody>
      </p:sp>
      <p:pic>
        <p:nvPicPr>
          <p:cNvPr id="3079" name="Picture 7" descr="dino_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65100"/>
            <a:ext cx="19605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Line 6"/>
          <p:cNvSpPr>
            <a:spLocks noChangeShapeType="1"/>
          </p:cNvSpPr>
          <p:nvPr/>
        </p:nvSpPr>
        <p:spPr bwMode="auto">
          <a:xfrm>
            <a:off x="369888" y="1128713"/>
            <a:ext cx="13034962" cy="25400"/>
          </a:xfrm>
          <a:prstGeom prst="line">
            <a:avLst/>
          </a:prstGeom>
          <a:noFill/>
          <a:ln w="38100">
            <a:solidFill>
              <a:srgbClr val="D03200"/>
            </a:solidFill>
            <a:round/>
            <a:headEnd/>
            <a:tailEnd/>
          </a:ln>
          <a:extLst>
            <a:ext uri="{909E8E84-426E-40DD-AFC4-6F175D3DCCD1}">
              <a14:hiddenFill xmlns:a14="http://schemas.microsoft.com/office/drawing/2010/main">
                <a:noFill/>
              </a14:hiddenFill>
            </a:ext>
          </a:extLst>
        </p:spPr>
        <p:txBody>
          <a:bodyPr lIns="130602" tIns="65302" rIns="130602" bIns="65302"/>
          <a:lstStyle/>
          <a:p>
            <a:endParaRPr lang="en-CA"/>
          </a:p>
        </p:txBody>
      </p:sp>
      <p:pic>
        <p:nvPicPr>
          <p:cNvPr id="3081" name="Picture 9" descr="dino_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058650" y="7600950"/>
            <a:ext cx="161448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894" r:id="rId1"/>
    <p:sldLayoutId id="2147484872" r:id="rId2"/>
    <p:sldLayoutId id="2147484873" r:id="rId3"/>
    <p:sldLayoutId id="2147484874" r:id="rId4"/>
    <p:sldLayoutId id="2147484875" r:id="rId5"/>
    <p:sldLayoutId id="2147484876" r:id="rId6"/>
    <p:sldLayoutId id="2147484877" r:id="rId7"/>
    <p:sldLayoutId id="2147484878" r:id="rId8"/>
    <p:sldLayoutId id="2147484879" r:id="rId9"/>
    <p:sldLayoutId id="2147484880" r:id="rId10"/>
    <p:sldLayoutId id="2147484881" r:id="rId11"/>
  </p:sldLayoutIdLst>
  <p:timing>
    <p:tnLst>
      <p:par>
        <p:cTn id="1" dur="indefinite" restart="never" nodeType="tmRoot"/>
      </p:par>
    </p:tnLst>
  </p:timing>
  <p:txStyles>
    <p:titleStyle>
      <a:lvl1pPr algn="ctr" rtl="0" eaLnBrk="0" fontAlgn="base" hangingPunct="0">
        <a:spcBef>
          <a:spcPct val="0"/>
        </a:spcBef>
        <a:spcAft>
          <a:spcPct val="0"/>
        </a:spcAft>
        <a:defRPr sz="4600" b="1">
          <a:solidFill>
            <a:srgbClr val="D03200"/>
          </a:solidFill>
          <a:latin typeface="+mj-lt"/>
          <a:ea typeface="MS PGothic" pitchFamily="34" charset="-128"/>
          <a:cs typeface="+mj-cs"/>
        </a:defRPr>
      </a:lvl1pPr>
      <a:lvl2pPr algn="ctr" rtl="0" eaLnBrk="0" fontAlgn="base" hangingPunct="0">
        <a:spcBef>
          <a:spcPct val="0"/>
        </a:spcBef>
        <a:spcAft>
          <a:spcPct val="0"/>
        </a:spcAft>
        <a:defRPr sz="4600" b="1">
          <a:solidFill>
            <a:srgbClr val="D03200"/>
          </a:solidFill>
          <a:latin typeface="Arial" charset="0"/>
          <a:ea typeface="MS PGothic" pitchFamily="34" charset="-128"/>
        </a:defRPr>
      </a:lvl2pPr>
      <a:lvl3pPr algn="ctr" rtl="0" eaLnBrk="0" fontAlgn="base" hangingPunct="0">
        <a:spcBef>
          <a:spcPct val="0"/>
        </a:spcBef>
        <a:spcAft>
          <a:spcPct val="0"/>
        </a:spcAft>
        <a:defRPr sz="4600" b="1">
          <a:solidFill>
            <a:srgbClr val="D03200"/>
          </a:solidFill>
          <a:latin typeface="Arial" charset="0"/>
          <a:ea typeface="MS PGothic" pitchFamily="34" charset="-128"/>
        </a:defRPr>
      </a:lvl3pPr>
      <a:lvl4pPr algn="ctr" rtl="0" eaLnBrk="0" fontAlgn="base" hangingPunct="0">
        <a:spcBef>
          <a:spcPct val="0"/>
        </a:spcBef>
        <a:spcAft>
          <a:spcPct val="0"/>
        </a:spcAft>
        <a:defRPr sz="4600" b="1">
          <a:solidFill>
            <a:srgbClr val="D03200"/>
          </a:solidFill>
          <a:latin typeface="Arial" charset="0"/>
          <a:ea typeface="MS PGothic" pitchFamily="34" charset="-128"/>
        </a:defRPr>
      </a:lvl4pPr>
      <a:lvl5pPr algn="ctr" rtl="0" eaLnBrk="0" fontAlgn="base" hangingPunct="0">
        <a:spcBef>
          <a:spcPct val="0"/>
        </a:spcBef>
        <a:spcAft>
          <a:spcPct val="0"/>
        </a:spcAft>
        <a:defRPr sz="4600" b="1">
          <a:solidFill>
            <a:srgbClr val="D03200"/>
          </a:solidFill>
          <a:latin typeface="Arial" charset="0"/>
          <a:ea typeface="MS PGothic" pitchFamily="34" charset="-128"/>
        </a:defRPr>
      </a:lvl5pPr>
      <a:lvl6pPr marL="653012" algn="ctr" rtl="0" fontAlgn="base">
        <a:spcBef>
          <a:spcPct val="0"/>
        </a:spcBef>
        <a:spcAft>
          <a:spcPct val="0"/>
        </a:spcAft>
        <a:defRPr sz="4600" b="1">
          <a:solidFill>
            <a:srgbClr val="D03200"/>
          </a:solidFill>
          <a:latin typeface="Arial" charset="0"/>
          <a:ea typeface="ＭＳ Ｐゴシック" charset="-128"/>
        </a:defRPr>
      </a:lvl6pPr>
      <a:lvl7pPr marL="1306025" algn="ctr" rtl="0" fontAlgn="base">
        <a:spcBef>
          <a:spcPct val="0"/>
        </a:spcBef>
        <a:spcAft>
          <a:spcPct val="0"/>
        </a:spcAft>
        <a:defRPr sz="4600" b="1">
          <a:solidFill>
            <a:srgbClr val="D03200"/>
          </a:solidFill>
          <a:latin typeface="Arial" charset="0"/>
          <a:ea typeface="ＭＳ Ｐゴシック" charset="-128"/>
        </a:defRPr>
      </a:lvl7pPr>
      <a:lvl8pPr marL="1959038" algn="ctr" rtl="0" fontAlgn="base">
        <a:spcBef>
          <a:spcPct val="0"/>
        </a:spcBef>
        <a:spcAft>
          <a:spcPct val="0"/>
        </a:spcAft>
        <a:defRPr sz="4600" b="1">
          <a:solidFill>
            <a:srgbClr val="D03200"/>
          </a:solidFill>
          <a:latin typeface="Arial" charset="0"/>
          <a:ea typeface="ＭＳ Ｐゴシック" charset="-128"/>
        </a:defRPr>
      </a:lvl8pPr>
      <a:lvl9pPr marL="2612051" algn="ctr" rtl="0" fontAlgn="base">
        <a:spcBef>
          <a:spcPct val="0"/>
        </a:spcBef>
        <a:spcAft>
          <a:spcPct val="0"/>
        </a:spcAft>
        <a:defRPr sz="4600" b="1">
          <a:solidFill>
            <a:srgbClr val="D03200"/>
          </a:solidFill>
          <a:latin typeface="Arial" charset="0"/>
          <a:ea typeface="ＭＳ Ｐゴシック" charset="-128"/>
        </a:defRPr>
      </a:lvl9pPr>
    </p:titleStyle>
    <p:bodyStyle>
      <a:lvl1pPr marL="488950" indent="-488950" algn="l" rtl="0" eaLnBrk="0" fontAlgn="base" hangingPunct="0">
        <a:spcBef>
          <a:spcPct val="35000"/>
        </a:spcBef>
        <a:spcAft>
          <a:spcPct val="0"/>
        </a:spcAft>
        <a:buClr>
          <a:schemeClr val="bg2"/>
        </a:buClr>
        <a:buSzPct val="90000"/>
        <a:buFont typeface="Wingdings" panose="05000000000000000000" pitchFamily="2" charset="2"/>
        <a:buChar char="n"/>
        <a:defRPr kumimoji="1">
          <a:solidFill>
            <a:schemeClr val="tx1"/>
          </a:solidFill>
          <a:latin typeface="+mn-lt"/>
          <a:ea typeface="MS PGothic" pitchFamily="34" charset="-128"/>
          <a:cs typeface="+mn-cs"/>
        </a:defRPr>
      </a:lvl1pPr>
      <a:lvl2pPr marL="1060450" indent="-407988" algn="l" rtl="0" eaLnBrk="0" fontAlgn="base" hangingPunct="0">
        <a:spcBef>
          <a:spcPct val="35000"/>
        </a:spcBef>
        <a:spcAft>
          <a:spcPct val="0"/>
        </a:spcAft>
        <a:buClr>
          <a:srgbClr val="FF3300"/>
        </a:buClr>
        <a:buSzPct val="80000"/>
        <a:buFont typeface="Wingdings" panose="05000000000000000000" pitchFamily="2" charset="2"/>
        <a:buChar char="l"/>
        <a:defRPr kumimoji="1">
          <a:solidFill>
            <a:schemeClr val="tx1"/>
          </a:solidFill>
          <a:latin typeface="+mn-lt"/>
          <a:ea typeface="MS PGothic" pitchFamily="34" charset="-128"/>
        </a:defRPr>
      </a:lvl2pPr>
      <a:lvl3pPr marL="1549400" indent="-325438" algn="l" rtl="0" eaLnBrk="0" fontAlgn="base" hangingPunct="0">
        <a:spcBef>
          <a:spcPct val="35000"/>
        </a:spcBef>
        <a:spcAft>
          <a:spcPct val="0"/>
        </a:spcAft>
        <a:buClr>
          <a:srgbClr val="336699"/>
        </a:buClr>
        <a:buSzPct val="75000"/>
        <a:buFont typeface="Webdings" panose="05030102010509060703" pitchFamily="18" charset="2"/>
        <a:buChar char="4"/>
        <a:defRPr kumimoji="1">
          <a:solidFill>
            <a:schemeClr val="tx1"/>
          </a:solidFill>
          <a:latin typeface="+mn-lt"/>
          <a:ea typeface="MS PGothic" pitchFamily="34" charset="-128"/>
        </a:defRPr>
      </a:lvl3pPr>
      <a:lvl4pPr marL="2039938" indent="-325438"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2528888" indent="-325438" algn="l" rtl="0" eaLnBrk="0" fontAlgn="base" hangingPunct="0">
        <a:spcBef>
          <a:spcPct val="35000"/>
        </a:spcBef>
        <a:spcAft>
          <a:spcPct val="0"/>
        </a:spcAft>
        <a:buClr>
          <a:srgbClr val="99CCFF"/>
        </a:buClr>
        <a:buSzPct val="75000"/>
        <a:buFont typeface="Arial" panose="020B0604020202020204" pitchFamily="34" charset="0"/>
        <a:buChar char="»"/>
        <a:defRPr kumimoji="1">
          <a:solidFill>
            <a:schemeClr val="tx1"/>
          </a:solidFill>
          <a:latin typeface="+mn-lt"/>
          <a:ea typeface="MS PGothic" pitchFamily="34" charset="-128"/>
        </a:defRPr>
      </a:lvl5pPr>
      <a:lvl6pPr marL="3183432" indent="-326505" algn="l" rtl="0" fontAlgn="base">
        <a:spcBef>
          <a:spcPct val="35000"/>
        </a:spcBef>
        <a:spcAft>
          <a:spcPct val="0"/>
        </a:spcAft>
        <a:buClr>
          <a:srgbClr val="99CCFF"/>
        </a:buClr>
        <a:buSzPct val="75000"/>
        <a:buFont typeface="Arial" charset="0"/>
        <a:buChar char="»"/>
        <a:defRPr kumimoji="1">
          <a:solidFill>
            <a:schemeClr val="tx1"/>
          </a:solidFill>
          <a:latin typeface="+mn-lt"/>
          <a:ea typeface="+mn-ea"/>
        </a:defRPr>
      </a:lvl6pPr>
      <a:lvl7pPr marL="3836447" indent="-326505" algn="l" rtl="0" fontAlgn="base">
        <a:spcBef>
          <a:spcPct val="35000"/>
        </a:spcBef>
        <a:spcAft>
          <a:spcPct val="0"/>
        </a:spcAft>
        <a:buClr>
          <a:srgbClr val="99CCFF"/>
        </a:buClr>
        <a:buSzPct val="75000"/>
        <a:buFont typeface="Arial" charset="0"/>
        <a:buChar char="»"/>
        <a:defRPr kumimoji="1">
          <a:solidFill>
            <a:schemeClr val="tx1"/>
          </a:solidFill>
          <a:latin typeface="+mn-lt"/>
          <a:ea typeface="+mn-ea"/>
        </a:defRPr>
      </a:lvl7pPr>
      <a:lvl8pPr marL="4489460" indent="-326505" algn="l" rtl="0" fontAlgn="base">
        <a:spcBef>
          <a:spcPct val="35000"/>
        </a:spcBef>
        <a:spcAft>
          <a:spcPct val="0"/>
        </a:spcAft>
        <a:buClr>
          <a:srgbClr val="99CCFF"/>
        </a:buClr>
        <a:buSzPct val="75000"/>
        <a:buFont typeface="Arial" charset="0"/>
        <a:buChar char="»"/>
        <a:defRPr kumimoji="1">
          <a:solidFill>
            <a:schemeClr val="tx1"/>
          </a:solidFill>
          <a:latin typeface="+mn-lt"/>
          <a:ea typeface="+mn-ea"/>
        </a:defRPr>
      </a:lvl8pPr>
      <a:lvl9pPr marL="5142471" indent="-326505" algn="l" rtl="0" fontAlgn="base">
        <a:spcBef>
          <a:spcPct val="35000"/>
        </a:spcBef>
        <a:spcAft>
          <a:spcPct val="0"/>
        </a:spcAft>
        <a:buClr>
          <a:srgbClr val="99CCFF"/>
        </a:buClr>
        <a:buSzPct val="75000"/>
        <a:buFont typeface="Arial" charset="0"/>
        <a:buChar char="»"/>
        <a:defRPr kumimoji="1">
          <a:solidFill>
            <a:schemeClr val="tx1"/>
          </a:solidFill>
          <a:latin typeface="+mn-lt"/>
          <a:ea typeface="+mn-ea"/>
        </a:defRPr>
      </a:lvl9pPr>
    </p:bodyStyle>
    <p:otherStyle>
      <a:defPPr>
        <a:defRPr lang="en-US"/>
      </a:defPPr>
      <a:lvl1pPr marL="0" algn="l" defTabSz="1306025" rtl="0" eaLnBrk="1" latinLnBrk="0" hangingPunct="1">
        <a:defRPr sz="2600" kern="1200">
          <a:solidFill>
            <a:schemeClr val="tx1"/>
          </a:solidFill>
          <a:latin typeface="+mn-lt"/>
          <a:ea typeface="+mn-ea"/>
          <a:cs typeface="+mn-cs"/>
        </a:defRPr>
      </a:lvl1pPr>
      <a:lvl2pPr marL="653012" algn="l" defTabSz="1306025" rtl="0" eaLnBrk="1" latinLnBrk="0" hangingPunct="1">
        <a:defRPr sz="2600" kern="1200">
          <a:solidFill>
            <a:schemeClr val="tx1"/>
          </a:solidFill>
          <a:latin typeface="+mn-lt"/>
          <a:ea typeface="+mn-ea"/>
          <a:cs typeface="+mn-cs"/>
        </a:defRPr>
      </a:lvl2pPr>
      <a:lvl3pPr marL="1306025" algn="l" defTabSz="1306025" rtl="0" eaLnBrk="1" latinLnBrk="0" hangingPunct="1">
        <a:defRPr sz="2600" kern="1200">
          <a:solidFill>
            <a:schemeClr val="tx1"/>
          </a:solidFill>
          <a:latin typeface="+mn-lt"/>
          <a:ea typeface="+mn-ea"/>
          <a:cs typeface="+mn-cs"/>
        </a:defRPr>
      </a:lvl3pPr>
      <a:lvl4pPr marL="1959038" algn="l" defTabSz="1306025" rtl="0" eaLnBrk="1" latinLnBrk="0" hangingPunct="1">
        <a:defRPr sz="2600" kern="1200">
          <a:solidFill>
            <a:schemeClr val="tx1"/>
          </a:solidFill>
          <a:latin typeface="+mn-lt"/>
          <a:ea typeface="+mn-ea"/>
          <a:cs typeface="+mn-cs"/>
        </a:defRPr>
      </a:lvl4pPr>
      <a:lvl5pPr marL="2612051" algn="l" defTabSz="1306025" rtl="0" eaLnBrk="1" latinLnBrk="0" hangingPunct="1">
        <a:defRPr sz="2600" kern="1200">
          <a:solidFill>
            <a:schemeClr val="tx1"/>
          </a:solidFill>
          <a:latin typeface="+mn-lt"/>
          <a:ea typeface="+mn-ea"/>
          <a:cs typeface="+mn-cs"/>
        </a:defRPr>
      </a:lvl5pPr>
      <a:lvl6pPr marL="3265062" algn="l" defTabSz="1306025" rtl="0" eaLnBrk="1" latinLnBrk="0" hangingPunct="1">
        <a:defRPr sz="2600" kern="1200">
          <a:solidFill>
            <a:schemeClr val="tx1"/>
          </a:solidFill>
          <a:latin typeface="+mn-lt"/>
          <a:ea typeface="+mn-ea"/>
          <a:cs typeface="+mn-cs"/>
        </a:defRPr>
      </a:lvl6pPr>
      <a:lvl7pPr marL="3918074" algn="l" defTabSz="1306025" rtl="0" eaLnBrk="1" latinLnBrk="0" hangingPunct="1">
        <a:defRPr sz="2600" kern="1200">
          <a:solidFill>
            <a:schemeClr val="tx1"/>
          </a:solidFill>
          <a:latin typeface="+mn-lt"/>
          <a:ea typeface="+mn-ea"/>
          <a:cs typeface="+mn-cs"/>
        </a:defRPr>
      </a:lvl7pPr>
      <a:lvl8pPr marL="4571086" algn="l" defTabSz="1306025" rtl="0" eaLnBrk="1" latinLnBrk="0" hangingPunct="1">
        <a:defRPr sz="2600" kern="1200">
          <a:solidFill>
            <a:schemeClr val="tx1"/>
          </a:solidFill>
          <a:latin typeface="+mn-lt"/>
          <a:ea typeface="+mn-ea"/>
          <a:cs typeface="+mn-cs"/>
        </a:defRPr>
      </a:lvl8pPr>
      <a:lvl9pPr marL="5224097" algn="l" defTabSz="1306025" rtl="0" eaLnBrk="1" latinLnBrk="0" hangingPunct="1">
        <a:defRPr sz="2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3"/>
          <p:cNvSpPr>
            <a:spLocks noGrp="1" noChangeArrowheads="1"/>
          </p:cNvSpPr>
          <p:nvPr>
            <p:ph type="title"/>
          </p:nvPr>
        </p:nvSpPr>
        <p:spPr bwMode="auto">
          <a:xfrm>
            <a:off x="685800" y="268288"/>
            <a:ext cx="123444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622" tIns="65311" rIns="130622" bIns="65311" numCol="1" anchor="b" anchorCtr="0" compatLnSpc="1">
            <a:prstTxWarp prst="textNoShape">
              <a:avLst/>
            </a:prstTxWarp>
          </a:bodyPr>
          <a:lstStyle/>
          <a:p>
            <a:pPr lvl="0"/>
            <a:r>
              <a:rPr lang="en-US" altLang="en-US" smtClean="0"/>
              <a:t>Click to edit Master title style</a:t>
            </a:r>
          </a:p>
        </p:txBody>
      </p:sp>
      <p:sp>
        <p:nvSpPr>
          <p:cNvPr id="4099" name="Rectangle 4"/>
          <p:cNvSpPr>
            <a:spLocks noGrp="1" noChangeArrowheads="1"/>
          </p:cNvSpPr>
          <p:nvPr>
            <p:ph type="body" idx="1"/>
          </p:nvPr>
        </p:nvSpPr>
        <p:spPr bwMode="auto">
          <a:xfrm>
            <a:off x="950913" y="1587500"/>
            <a:ext cx="11596687" cy="604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622" tIns="65311" rIns="130622" bIns="65311"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100" name="Text Box 9"/>
          <p:cNvSpPr txBox="1">
            <a:spLocks noChangeArrowheads="1"/>
          </p:cNvSpPr>
          <p:nvPr/>
        </p:nvSpPr>
        <p:spPr bwMode="auto">
          <a:xfrm>
            <a:off x="6403975" y="8818563"/>
            <a:ext cx="6318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spAutoFit/>
          </a:bodyPr>
          <a:lstStyle/>
          <a:p>
            <a:pPr algn="ctr">
              <a:spcBef>
                <a:spcPct val="50000"/>
              </a:spcBef>
            </a:pPr>
            <a:r>
              <a:rPr lang="en-US" altLang="en-US" sz="1400" b="1">
                <a:solidFill>
                  <a:srgbClr val="EE3900"/>
                </a:solidFill>
                <a:latin typeface="Helvetica" panose="020B0604020202020204" pitchFamily="34" charset="0"/>
              </a:rPr>
              <a:t>8.</a:t>
            </a:r>
            <a:fld id="{461B3061-08C1-4887-A340-F9B244F3609B}" type="slidenum">
              <a:rPr lang="en-US" altLang="en-US" sz="1400" b="1">
                <a:solidFill>
                  <a:srgbClr val="EE3900"/>
                </a:solidFill>
                <a:latin typeface="Helvetica" panose="020B0604020202020204" pitchFamily="34" charset="0"/>
              </a:rPr>
              <a:pPr algn="ctr">
                <a:spcBef>
                  <a:spcPct val="50000"/>
                </a:spcBef>
              </a:pPr>
              <a:t>‹#›</a:t>
            </a:fld>
            <a:endParaRPr lang="en-US" altLang="en-US" sz="1400" b="1">
              <a:solidFill>
                <a:srgbClr val="EE3900"/>
              </a:solidFill>
              <a:latin typeface="Helvetica" panose="020B0604020202020204" pitchFamily="34" charset="0"/>
            </a:endParaRPr>
          </a:p>
        </p:txBody>
      </p:sp>
      <p:sp>
        <p:nvSpPr>
          <p:cNvPr id="4101" name="Text Box 10"/>
          <p:cNvSpPr txBox="1">
            <a:spLocks noChangeArrowheads="1"/>
          </p:cNvSpPr>
          <p:nvPr/>
        </p:nvSpPr>
        <p:spPr bwMode="auto">
          <a:xfrm>
            <a:off x="9734550" y="8783638"/>
            <a:ext cx="4070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spAutoFit/>
          </a:bodyPr>
          <a:lstStyle/>
          <a:p>
            <a:pPr algn="ctr">
              <a:spcBef>
                <a:spcPct val="50000"/>
              </a:spcBef>
            </a:pPr>
            <a:r>
              <a:rPr lang="en-US" altLang="en-US" sz="1400" b="1">
                <a:solidFill>
                  <a:srgbClr val="EE3900"/>
                </a:solidFill>
                <a:latin typeface="Helvetica" panose="020B0604020202020204" pitchFamily="34" charset="0"/>
              </a:rPr>
              <a:t>Silberschatz, Galvin and Gagne ©2009</a:t>
            </a:r>
          </a:p>
        </p:txBody>
      </p:sp>
      <p:sp>
        <p:nvSpPr>
          <p:cNvPr id="4102" name="Text Box 11"/>
          <p:cNvSpPr txBox="1">
            <a:spLocks noChangeArrowheads="1"/>
          </p:cNvSpPr>
          <p:nvPr/>
        </p:nvSpPr>
        <p:spPr bwMode="auto">
          <a:xfrm>
            <a:off x="279400" y="8828088"/>
            <a:ext cx="463073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spAutoFit/>
          </a:bodyPr>
          <a:lstStyle/>
          <a:p>
            <a:pPr>
              <a:spcBef>
                <a:spcPct val="50000"/>
              </a:spcBef>
            </a:pPr>
            <a:r>
              <a:rPr lang="en-US" altLang="en-US" sz="1400" b="1">
                <a:solidFill>
                  <a:srgbClr val="EE3900"/>
                </a:solidFill>
                <a:latin typeface="Helvetica" panose="020B0604020202020204" pitchFamily="34" charset="0"/>
              </a:rPr>
              <a:t>Operating System Concepts  with Java – 8</a:t>
            </a:r>
            <a:r>
              <a:rPr lang="en-US" altLang="en-US" sz="1400" b="1" baseline="30000">
                <a:solidFill>
                  <a:srgbClr val="EE3900"/>
                </a:solidFill>
                <a:latin typeface="Helvetica" panose="020B0604020202020204" pitchFamily="34" charset="0"/>
              </a:rPr>
              <a:t>th</a:t>
            </a:r>
            <a:r>
              <a:rPr lang="en-US" altLang="en-US" sz="1400" b="1">
                <a:solidFill>
                  <a:srgbClr val="EE3900"/>
                </a:solidFill>
                <a:latin typeface="Helvetica" panose="020B0604020202020204" pitchFamily="34" charset="0"/>
              </a:rPr>
              <a:t> Edition</a:t>
            </a:r>
          </a:p>
        </p:txBody>
      </p:sp>
      <p:pic>
        <p:nvPicPr>
          <p:cNvPr id="4103" name="Picture 7" descr="dino_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65100"/>
            <a:ext cx="19605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Line 6"/>
          <p:cNvSpPr>
            <a:spLocks noChangeShapeType="1"/>
          </p:cNvSpPr>
          <p:nvPr/>
        </p:nvSpPr>
        <p:spPr bwMode="auto">
          <a:xfrm>
            <a:off x="369888" y="1128713"/>
            <a:ext cx="13034962" cy="25400"/>
          </a:xfrm>
          <a:prstGeom prst="line">
            <a:avLst/>
          </a:prstGeom>
          <a:noFill/>
          <a:ln w="38100">
            <a:solidFill>
              <a:srgbClr val="D03200"/>
            </a:solidFill>
            <a:round/>
            <a:headEnd/>
            <a:tailEnd/>
          </a:ln>
          <a:extLst>
            <a:ext uri="{909E8E84-426E-40DD-AFC4-6F175D3DCCD1}">
              <a14:hiddenFill xmlns:a14="http://schemas.microsoft.com/office/drawing/2010/main">
                <a:noFill/>
              </a14:hiddenFill>
            </a:ext>
          </a:extLst>
        </p:spPr>
        <p:txBody>
          <a:bodyPr lIns="130622" tIns="65311" rIns="130622" bIns="65311"/>
          <a:lstStyle/>
          <a:p>
            <a:endParaRPr lang="en-CA"/>
          </a:p>
        </p:txBody>
      </p:sp>
      <p:pic>
        <p:nvPicPr>
          <p:cNvPr id="4105" name="Picture 9" descr="dino_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058650" y="7600950"/>
            <a:ext cx="161448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895" r:id="rId1"/>
    <p:sldLayoutId id="2147484882" r:id="rId2"/>
    <p:sldLayoutId id="2147484883" r:id="rId3"/>
    <p:sldLayoutId id="2147484884" r:id="rId4"/>
    <p:sldLayoutId id="2147484885" r:id="rId5"/>
    <p:sldLayoutId id="2147484886" r:id="rId6"/>
    <p:sldLayoutId id="2147484887" r:id="rId7"/>
    <p:sldLayoutId id="2147484888" r:id="rId8"/>
    <p:sldLayoutId id="2147484889" r:id="rId9"/>
    <p:sldLayoutId id="2147484890" r:id="rId10"/>
    <p:sldLayoutId id="2147484891" r:id="rId11"/>
  </p:sldLayoutIdLst>
  <p:timing>
    <p:tnLst>
      <p:par>
        <p:cTn id="1" dur="indefinite" restart="never" nodeType="tmRoot"/>
      </p:par>
    </p:tnLst>
  </p:timing>
  <p:txStyles>
    <p:titleStyle>
      <a:lvl1pPr algn="ctr" rtl="0" eaLnBrk="0" fontAlgn="base" hangingPunct="0">
        <a:spcBef>
          <a:spcPct val="0"/>
        </a:spcBef>
        <a:spcAft>
          <a:spcPct val="0"/>
        </a:spcAft>
        <a:defRPr sz="4600" b="1">
          <a:solidFill>
            <a:srgbClr val="D03200"/>
          </a:solidFill>
          <a:latin typeface="+mj-lt"/>
          <a:ea typeface="MS PGothic" pitchFamily="34" charset="-128"/>
          <a:cs typeface="+mj-cs"/>
        </a:defRPr>
      </a:lvl1pPr>
      <a:lvl2pPr algn="ctr" rtl="0" eaLnBrk="0" fontAlgn="base" hangingPunct="0">
        <a:spcBef>
          <a:spcPct val="0"/>
        </a:spcBef>
        <a:spcAft>
          <a:spcPct val="0"/>
        </a:spcAft>
        <a:defRPr sz="4600" b="1">
          <a:solidFill>
            <a:srgbClr val="D03200"/>
          </a:solidFill>
          <a:latin typeface="Arial" charset="0"/>
          <a:ea typeface="MS PGothic" pitchFamily="34" charset="-128"/>
        </a:defRPr>
      </a:lvl2pPr>
      <a:lvl3pPr algn="ctr" rtl="0" eaLnBrk="0" fontAlgn="base" hangingPunct="0">
        <a:spcBef>
          <a:spcPct val="0"/>
        </a:spcBef>
        <a:spcAft>
          <a:spcPct val="0"/>
        </a:spcAft>
        <a:defRPr sz="4600" b="1">
          <a:solidFill>
            <a:srgbClr val="D03200"/>
          </a:solidFill>
          <a:latin typeface="Arial" charset="0"/>
          <a:ea typeface="MS PGothic" pitchFamily="34" charset="-128"/>
        </a:defRPr>
      </a:lvl3pPr>
      <a:lvl4pPr algn="ctr" rtl="0" eaLnBrk="0" fontAlgn="base" hangingPunct="0">
        <a:spcBef>
          <a:spcPct val="0"/>
        </a:spcBef>
        <a:spcAft>
          <a:spcPct val="0"/>
        </a:spcAft>
        <a:defRPr sz="4600" b="1">
          <a:solidFill>
            <a:srgbClr val="D03200"/>
          </a:solidFill>
          <a:latin typeface="Arial" charset="0"/>
          <a:ea typeface="MS PGothic" pitchFamily="34" charset="-128"/>
        </a:defRPr>
      </a:lvl4pPr>
      <a:lvl5pPr algn="ctr" rtl="0" eaLnBrk="0" fontAlgn="base" hangingPunct="0">
        <a:spcBef>
          <a:spcPct val="0"/>
        </a:spcBef>
        <a:spcAft>
          <a:spcPct val="0"/>
        </a:spcAft>
        <a:defRPr sz="4600" b="1">
          <a:solidFill>
            <a:srgbClr val="D03200"/>
          </a:solidFill>
          <a:latin typeface="Arial" charset="0"/>
          <a:ea typeface="MS PGothic" pitchFamily="34" charset="-128"/>
        </a:defRPr>
      </a:lvl5pPr>
      <a:lvl6pPr marL="653110" algn="ctr" rtl="0" fontAlgn="base">
        <a:spcBef>
          <a:spcPct val="0"/>
        </a:spcBef>
        <a:spcAft>
          <a:spcPct val="0"/>
        </a:spcAft>
        <a:defRPr sz="4600" b="1">
          <a:solidFill>
            <a:srgbClr val="D03200"/>
          </a:solidFill>
          <a:latin typeface="Arial" charset="0"/>
          <a:ea typeface="ＭＳ Ｐゴシック" charset="-128"/>
        </a:defRPr>
      </a:lvl6pPr>
      <a:lvl7pPr marL="1306220" algn="ctr" rtl="0" fontAlgn="base">
        <a:spcBef>
          <a:spcPct val="0"/>
        </a:spcBef>
        <a:spcAft>
          <a:spcPct val="0"/>
        </a:spcAft>
        <a:defRPr sz="4600" b="1">
          <a:solidFill>
            <a:srgbClr val="D03200"/>
          </a:solidFill>
          <a:latin typeface="Arial" charset="0"/>
          <a:ea typeface="ＭＳ Ｐゴシック" charset="-128"/>
        </a:defRPr>
      </a:lvl7pPr>
      <a:lvl8pPr marL="1959331" algn="ctr" rtl="0" fontAlgn="base">
        <a:spcBef>
          <a:spcPct val="0"/>
        </a:spcBef>
        <a:spcAft>
          <a:spcPct val="0"/>
        </a:spcAft>
        <a:defRPr sz="4600" b="1">
          <a:solidFill>
            <a:srgbClr val="D03200"/>
          </a:solidFill>
          <a:latin typeface="Arial" charset="0"/>
          <a:ea typeface="ＭＳ Ｐゴシック" charset="-128"/>
        </a:defRPr>
      </a:lvl8pPr>
      <a:lvl9pPr marL="2612441" algn="ctr" rtl="0" fontAlgn="base">
        <a:spcBef>
          <a:spcPct val="0"/>
        </a:spcBef>
        <a:spcAft>
          <a:spcPct val="0"/>
        </a:spcAft>
        <a:defRPr sz="4600" b="1">
          <a:solidFill>
            <a:srgbClr val="D03200"/>
          </a:solidFill>
          <a:latin typeface="Arial" charset="0"/>
          <a:ea typeface="ＭＳ Ｐゴシック" charset="-128"/>
        </a:defRPr>
      </a:lvl9pPr>
    </p:titleStyle>
    <p:bodyStyle>
      <a:lvl1pPr marL="488950" indent="-488950" algn="l" rtl="0" eaLnBrk="0" fontAlgn="base" hangingPunct="0">
        <a:spcBef>
          <a:spcPct val="35000"/>
        </a:spcBef>
        <a:spcAft>
          <a:spcPct val="0"/>
        </a:spcAft>
        <a:buClr>
          <a:schemeClr val="bg2"/>
        </a:buClr>
        <a:buSzPct val="90000"/>
        <a:buFont typeface="Wingdings" panose="05000000000000000000" pitchFamily="2" charset="2"/>
        <a:buChar char="n"/>
        <a:defRPr kumimoji="1">
          <a:solidFill>
            <a:schemeClr val="tx1"/>
          </a:solidFill>
          <a:latin typeface="+mn-lt"/>
          <a:ea typeface="MS PGothic" pitchFamily="34" charset="-128"/>
          <a:cs typeface="+mn-cs"/>
        </a:defRPr>
      </a:lvl1pPr>
      <a:lvl2pPr marL="1060450" indent="-407988" algn="l" rtl="0" eaLnBrk="0" fontAlgn="base" hangingPunct="0">
        <a:spcBef>
          <a:spcPct val="35000"/>
        </a:spcBef>
        <a:spcAft>
          <a:spcPct val="0"/>
        </a:spcAft>
        <a:buClr>
          <a:srgbClr val="FF3300"/>
        </a:buClr>
        <a:buSzPct val="80000"/>
        <a:buFont typeface="Wingdings" panose="05000000000000000000" pitchFamily="2" charset="2"/>
        <a:buChar char="l"/>
        <a:defRPr kumimoji="1">
          <a:solidFill>
            <a:schemeClr val="tx1"/>
          </a:solidFill>
          <a:latin typeface="+mn-lt"/>
          <a:ea typeface="MS PGothic" pitchFamily="34" charset="-128"/>
        </a:defRPr>
      </a:lvl2pPr>
      <a:lvl3pPr marL="1550988" indent="-325438" algn="l" rtl="0" eaLnBrk="0" fontAlgn="base" hangingPunct="0">
        <a:spcBef>
          <a:spcPct val="35000"/>
        </a:spcBef>
        <a:spcAft>
          <a:spcPct val="0"/>
        </a:spcAft>
        <a:buClr>
          <a:srgbClr val="336699"/>
        </a:buClr>
        <a:buSzPct val="75000"/>
        <a:buFont typeface="Webdings" panose="05030102010509060703" pitchFamily="18" charset="2"/>
        <a:buChar char="4"/>
        <a:defRPr kumimoji="1">
          <a:solidFill>
            <a:schemeClr val="tx1"/>
          </a:solidFill>
          <a:latin typeface="+mn-lt"/>
          <a:ea typeface="MS PGothic" pitchFamily="34" charset="-128"/>
        </a:defRPr>
      </a:lvl3pPr>
      <a:lvl4pPr marL="2039938" indent="-325438"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2530475" indent="-325438" algn="l" rtl="0" eaLnBrk="0" fontAlgn="base" hangingPunct="0">
        <a:spcBef>
          <a:spcPct val="35000"/>
        </a:spcBef>
        <a:spcAft>
          <a:spcPct val="0"/>
        </a:spcAft>
        <a:buClr>
          <a:srgbClr val="99CCFF"/>
        </a:buClr>
        <a:buSzPct val="75000"/>
        <a:buFont typeface="Arial" panose="020B0604020202020204" pitchFamily="34" charset="0"/>
        <a:buChar char="»"/>
        <a:defRPr kumimoji="1">
          <a:solidFill>
            <a:schemeClr val="tx1"/>
          </a:solidFill>
          <a:latin typeface="+mn-lt"/>
          <a:ea typeface="MS PGothic" pitchFamily="34" charset="-128"/>
        </a:defRPr>
      </a:lvl5pPr>
      <a:lvl6pPr marL="3183912" indent="-326555" algn="l" rtl="0" fontAlgn="base">
        <a:spcBef>
          <a:spcPct val="35000"/>
        </a:spcBef>
        <a:spcAft>
          <a:spcPct val="0"/>
        </a:spcAft>
        <a:buClr>
          <a:srgbClr val="99CCFF"/>
        </a:buClr>
        <a:buSzPct val="75000"/>
        <a:buFont typeface="Arial" charset="0"/>
        <a:buChar char="»"/>
        <a:defRPr kumimoji="1">
          <a:solidFill>
            <a:schemeClr val="tx1"/>
          </a:solidFill>
          <a:latin typeface="+mn-lt"/>
          <a:ea typeface="+mn-ea"/>
        </a:defRPr>
      </a:lvl6pPr>
      <a:lvl7pPr marL="3837022" indent="-326555" algn="l" rtl="0" fontAlgn="base">
        <a:spcBef>
          <a:spcPct val="35000"/>
        </a:spcBef>
        <a:spcAft>
          <a:spcPct val="0"/>
        </a:spcAft>
        <a:buClr>
          <a:srgbClr val="99CCFF"/>
        </a:buClr>
        <a:buSzPct val="75000"/>
        <a:buFont typeface="Arial" charset="0"/>
        <a:buChar char="»"/>
        <a:defRPr kumimoji="1">
          <a:solidFill>
            <a:schemeClr val="tx1"/>
          </a:solidFill>
          <a:latin typeface="+mn-lt"/>
          <a:ea typeface="+mn-ea"/>
        </a:defRPr>
      </a:lvl7pPr>
      <a:lvl8pPr marL="4490133" indent="-326555" algn="l" rtl="0" fontAlgn="base">
        <a:spcBef>
          <a:spcPct val="35000"/>
        </a:spcBef>
        <a:spcAft>
          <a:spcPct val="0"/>
        </a:spcAft>
        <a:buClr>
          <a:srgbClr val="99CCFF"/>
        </a:buClr>
        <a:buSzPct val="75000"/>
        <a:buFont typeface="Arial" charset="0"/>
        <a:buChar char="»"/>
        <a:defRPr kumimoji="1">
          <a:solidFill>
            <a:schemeClr val="tx1"/>
          </a:solidFill>
          <a:latin typeface="+mn-lt"/>
          <a:ea typeface="+mn-ea"/>
        </a:defRPr>
      </a:lvl8pPr>
      <a:lvl9pPr marL="5143243" indent="-326555" algn="l" rtl="0" fontAlgn="base">
        <a:spcBef>
          <a:spcPct val="35000"/>
        </a:spcBef>
        <a:spcAft>
          <a:spcPct val="0"/>
        </a:spcAft>
        <a:buClr>
          <a:srgbClr val="99CCFF"/>
        </a:buClr>
        <a:buSzPct val="75000"/>
        <a:buFont typeface="Arial" charset="0"/>
        <a:buChar char="»"/>
        <a:defRPr kumimoji="1">
          <a:solidFill>
            <a:schemeClr val="tx1"/>
          </a:solidFill>
          <a:latin typeface="+mn-lt"/>
          <a:ea typeface="+mn-ea"/>
        </a:defRPr>
      </a:lvl9pPr>
    </p:bodyStyle>
    <p:other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duartes.org/gustavo/blog/post/anatomy-of-a-program-in-memory/" TargetMode="External"/><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ftp://ftp.gnu.org/old-gnu/Manuals/gdb/html_chapter/gdb_7.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_8-ht2AKyH4" TargetMode="External"/><Relationship Id="rId2" Type="http://schemas.openxmlformats.org/officeDocument/2006/relationships/hyperlink" Target="https://www.youtube.com/watch?v=xDVC3wKjS64&amp;ebc=ANyPxKornic_dWH4GoTAtOD-Z6VdzHfqUYCPvXEVbZsvIzUt7COcgkVQo0Hoty9Y2y762BQr22JMSBQszcJU1v4ucmpLN0UyhQ"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duartes.org/gustavo/blog/post/how-the-kernel-manages-your-memory/" TargetMode="External"/><Relationship Id="rId2" Type="http://schemas.openxmlformats.org/officeDocument/2006/relationships/hyperlink" Target="http://www.tldp.org/LDP/tlk/mm/memory.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watch?v=AjTl53I_qzY&amp;list=PLI63-CUdihCrI3eAG2UN6hGR6CiS1yTMV" TargetMode="External"/><Relationship Id="rId2" Type="http://schemas.openxmlformats.org/officeDocument/2006/relationships/hyperlink" Target="http://duartes.org/gustavo/blog/post/page-cache-the-affair-between-memory-and-file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a:xfrm>
            <a:off x="1028700" y="914400"/>
            <a:ext cx="11658600" cy="2836863"/>
          </a:xfrm>
        </p:spPr>
        <p:txBody>
          <a:bodyPr/>
          <a:lstStyle/>
          <a:p>
            <a:pPr eaLnBrk="1" hangingPunct="1"/>
            <a:r>
              <a:rPr lang="en-US" altLang="en-US" smtClean="0"/>
              <a:t>Chapter 8:  Main Memory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smtClean="0"/>
              <a:t>Process Address Space</a:t>
            </a:r>
          </a:p>
        </p:txBody>
      </p:sp>
      <p:pic>
        <p:nvPicPr>
          <p:cNvPr id="2765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813" y="1338263"/>
            <a:ext cx="6596062" cy="610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4"/>
          <p:cNvSpPr>
            <a:spLocks noChangeArrowheads="1"/>
          </p:cNvSpPr>
          <p:nvPr/>
        </p:nvSpPr>
        <p:spPr bwMode="auto">
          <a:xfrm>
            <a:off x="1095375" y="7618413"/>
            <a:ext cx="126206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400">
                <a:hlinkClick r:id="rId3"/>
              </a:rPr>
              <a:t>http://duartes.org/gustavo/blog/post/anatomy-of-a-program-in-memory/</a:t>
            </a:r>
            <a:endParaRPr lang="en-US" altLang="en-US" sz="2400"/>
          </a:p>
          <a:p>
            <a:endParaRPr lang="en-US"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smtClean="0"/>
              <a:t>The STACK</a:t>
            </a:r>
          </a:p>
        </p:txBody>
      </p:sp>
      <p:sp>
        <p:nvSpPr>
          <p:cNvPr id="3" name="Content Placeholder 2"/>
          <p:cNvSpPr>
            <a:spLocks noGrp="1"/>
          </p:cNvSpPr>
          <p:nvPr>
            <p:ph idx="1"/>
          </p:nvPr>
        </p:nvSpPr>
        <p:spPr>
          <a:xfrm>
            <a:off x="977900" y="1344613"/>
            <a:ext cx="11906250" cy="6040437"/>
          </a:xfrm>
        </p:spPr>
        <p:txBody>
          <a:bodyPr/>
          <a:lstStyle/>
          <a:p>
            <a:pPr eaLnBrk="1" hangingPunct="1">
              <a:buFont typeface="Wingdings" panose="05000000000000000000" pitchFamily="2" charset="2"/>
              <a:buChar char="q"/>
              <a:defRPr/>
            </a:pPr>
            <a:r>
              <a:rPr lang="en-US" altLang="en-US" sz="2400" dirty="0" smtClean="0">
                <a:latin typeface="Times New Roman" panose="02020603050405020304" pitchFamily="18" charset="0"/>
                <a:cs typeface="Times New Roman" panose="02020603050405020304" pitchFamily="18" charset="0"/>
              </a:rPr>
              <a:t>The Stack is an area of RAM where a program </a:t>
            </a:r>
            <a:r>
              <a:rPr lang="en-US" altLang="en-US" sz="2400" dirty="0" smtClean="0">
                <a:solidFill>
                  <a:srgbClr val="FF0000"/>
                </a:solidFill>
                <a:latin typeface="Times New Roman" panose="02020603050405020304" pitchFamily="18" charset="0"/>
                <a:cs typeface="Times New Roman" panose="02020603050405020304" pitchFamily="18" charset="0"/>
              </a:rPr>
              <a:t>temporary</a:t>
            </a:r>
            <a:r>
              <a:rPr lang="en-US" altLang="en-US" sz="2400" dirty="0" smtClean="0">
                <a:latin typeface="Times New Roman" panose="02020603050405020304" pitchFamily="18" charset="0"/>
                <a:cs typeface="Times New Roman" panose="02020603050405020304" pitchFamily="18" charset="0"/>
              </a:rPr>
              <a:t> stores during </a:t>
            </a:r>
            <a:r>
              <a:rPr lang="en-US" altLang="en-US" sz="2400" dirty="0" smtClean="0">
                <a:solidFill>
                  <a:srgbClr val="FF0000"/>
                </a:solidFill>
                <a:latin typeface="Times New Roman" panose="02020603050405020304" pitchFamily="18" charset="0"/>
                <a:cs typeface="Times New Roman" panose="02020603050405020304" pitchFamily="18" charset="0"/>
              </a:rPr>
              <a:t>execution time</a:t>
            </a:r>
            <a:r>
              <a:rPr lang="en-US" altLang="en-US" sz="2400" dirty="0" smtClean="0">
                <a:latin typeface="Times New Roman" panose="02020603050405020304" pitchFamily="18" charset="0"/>
                <a:cs typeface="Times New Roman" panose="02020603050405020304" pitchFamily="18" charset="0"/>
              </a:rPr>
              <a:t> the following:</a:t>
            </a:r>
          </a:p>
          <a:p>
            <a:pPr marL="0" indent="0" eaLnBrk="1" hangingPunct="1">
              <a:buFont typeface="Monotype Sorts" pitchFamily="-84" charset="2"/>
              <a:buNone/>
              <a:defRPr/>
            </a:pPr>
            <a:r>
              <a:rPr lang="en-US" altLang="en-US" sz="2400" dirty="0" smtClean="0">
                <a:latin typeface="Times New Roman" panose="02020603050405020304" pitchFamily="18" charset="0"/>
                <a:cs typeface="Times New Roman" panose="02020603050405020304" pitchFamily="18" charset="0"/>
              </a:rPr>
              <a:t>	1. Local variables,</a:t>
            </a:r>
          </a:p>
          <a:p>
            <a:pPr marL="0" indent="0" eaLnBrk="1" hangingPunct="1">
              <a:buFont typeface="Monotype Sorts" pitchFamily="-84" charset="2"/>
              <a:buNone/>
              <a:defRPr/>
            </a:pPr>
            <a:r>
              <a:rPr lang="en-US" altLang="en-US" sz="2400" dirty="0" smtClean="0">
                <a:latin typeface="Times New Roman" panose="02020603050405020304" pitchFamily="18" charset="0"/>
                <a:cs typeface="Times New Roman" panose="02020603050405020304" pitchFamily="18" charset="0"/>
              </a:rPr>
              <a:t>	2. Function’s parameters </a:t>
            </a:r>
          </a:p>
          <a:p>
            <a:pPr marL="0" indent="0" eaLnBrk="1" hangingPunct="1">
              <a:buFont typeface="Monotype Sorts" pitchFamily="-84" charset="2"/>
              <a:buNone/>
              <a:defRPr/>
            </a:pPr>
            <a:r>
              <a:rPr lang="en-US" altLang="en-US" sz="2400" dirty="0" smtClean="0">
                <a:latin typeface="Times New Roman" panose="02020603050405020304" pitchFamily="18" charset="0"/>
                <a:cs typeface="Times New Roman" panose="02020603050405020304" pitchFamily="18" charset="0"/>
              </a:rPr>
              <a:t>	3. Return addresses of a function </a:t>
            </a:r>
          </a:p>
          <a:p>
            <a:pPr eaLnBrk="1" hangingPunct="1">
              <a:buFont typeface="Wingdings" panose="05000000000000000000" pitchFamily="2" charset="2"/>
              <a:buChar char="q"/>
              <a:defRPr/>
            </a:pPr>
            <a:r>
              <a:rPr lang="en-US" altLang="en-US" sz="2400" dirty="0" smtClean="0">
                <a:solidFill>
                  <a:srgbClr val="FF0000"/>
                </a:solidFill>
                <a:latin typeface="Times New Roman" panose="02020603050405020304" pitchFamily="18" charset="0"/>
                <a:cs typeface="Times New Roman" panose="02020603050405020304" pitchFamily="18" charset="0"/>
              </a:rPr>
              <a:t>The stack grows toward lower addresses</a:t>
            </a:r>
            <a:r>
              <a:rPr lang="en-US" altLang="en-US" sz="2400" dirty="0" smtClean="0">
                <a:latin typeface="Times New Roman" panose="02020603050405020304" pitchFamily="18" charset="0"/>
                <a:cs typeface="Times New Roman" panose="02020603050405020304" pitchFamily="18" charset="0"/>
              </a:rPr>
              <a:t>. </a:t>
            </a:r>
          </a:p>
          <a:p>
            <a:pPr eaLnBrk="1" hangingPunct="1">
              <a:buFont typeface="Wingdings" panose="05000000000000000000" pitchFamily="2" charset="2"/>
              <a:buChar char="q"/>
              <a:defRPr/>
            </a:pPr>
            <a:r>
              <a:rPr lang="en-US" altLang="en-US" sz="2400" dirty="0" smtClean="0">
                <a:latin typeface="Times New Roman" panose="02020603050405020304" pitchFamily="18" charset="0"/>
                <a:cs typeface="Times New Roman" panose="02020603050405020304" pitchFamily="18" charset="0"/>
              </a:rPr>
              <a:t>The stack operates as LIFO (last in, first out ). </a:t>
            </a:r>
          </a:p>
          <a:p>
            <a:pPr eaLnBrk="1" hangingPunct="1">
              <a:buFont typeface="Wingdings" panose="05000000000000000000" pitchFamily="2" charset="2"/>
              <a:buChar char="q"/>
              <a:defRPr/>
            </a:pPr>
            <a:r>
              <a:rPr lang="en-US" altLang="en-US" sz="2400" dirty="0" smtClean="0">
                <a:latin typeface="Times New Roman" panose="02020603050405020304" pitchFamily="18" charset="0"/>
                <a:cs typeface="Times New Roman" panose="02020603050405020304" pitchFamily="18" charset="0"/>
              </a:rPr>
              <a:t>If the area allocated to the stack is not large enough, the executing code will write outside the stack and an </a:t>
            </a:r>
            <a:r>
              <a:rPr lang="en-US" altLang="en-US" sz="2400" b="1" dirty="0" smtClean="0">
                <a:solidFill>
                  <a:srgbClr val="FF0000"/>
                </a:solidFill>
                <a:latin typeface="Times New Roman" panose="02020603050405020304" pitchFamily="18" charset="0"/>
                <a:cs typeface="Times New Roman" panose="02020603050405020304" pitchFamily="18" charset="0"/>
              </a:rPr>
              <a:t>memory overflow </a:t>
            </a:r>
            <a:r>
              <a:rPr lang="en-US" altLang="en-US" sz="2400" dirty="0" smtClean="0">
                <a:latin typeface="Times New Roman" panose="02020603050405020304" pitchFamily="18" charset="0"/>
                <a:cs typeface="Times New Roman" panose="02020603050405020304" pitchFamily="18" charset="0"/>
              </a:rPr>
              <a:t>situation will occur. Stack buffer overflow is a common security vulnerability</a:t>
            </a:r>
          </a:p>
          <a:p>
            <a:pPr eaLnBrk="1" hangingPunct="1">
              <a:buFont typeface="Wingdings" panose="05000000000000000000" pitchFamily="2" charset="2"/>
              <a:buChar char="q"/>
              <a:defRPr/>
            </a:pPr>
            <a:r>
              <a:rPr lang="en-US" sz="2400" dirty="0">
                <a:latin typeface="Times New Roman" panose="02020603050405020304" pitchFamily="18" charset="0"/>
                <a:cs typeface="Times New Roman" panose="02020603050405020304" pitchFamily="18" charset="0"/>
              </a:rPr>
              <a:t>If the stack buffer is filled with data supplied from an untrusted user then that user can corrupt the stack in such a way as to inject executable code into the running program and take control of the process. </a:t>
            </a:r>
            <a:endParaRPr lang="en-CA" sz="24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q"/>
              <a:defRPr/>
            </a:pPr>
            <a:r>
              <a:rPr lang="en-US" altLang="en-US" sz="2400" dirty="0" smtClean="0">
                <a:latin typeface="Times New Roman" panose="02020603050405020304" pitchFamily="18" charset="0"/>
                <a:cs typeface="Times New Roman" panose="02020603050405020304" pitchFamily="18" charset="0"/>
              </a:rPr>
              <a:t>Underestimating stack usage can cause runtime errors such as overwritten variables, corrupted return address, pointers errors. These errors can be difficult to detect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smtClean="0"/>
              <a:t>The stack</a:t>
            </a:r>
          </a:p>
        </p:txBody>
      </p:sp>
      <p:sp>
        <p:nvSpPr>
          <p:cNvPr id="29699" name="Content Placeholder 2"/>
          <p:cNvSpPr>
            <a:spLocks noGrp="1"/>
          </p:cNvSpPr>
          <p:nvPr>
            <p:ph idx="1"/>
          </p:nvPr>
        </p:nvSpPr>
        <p:spPr/>
        <p:txBody>
          <a:bodyPr/>
          <a:lstStyle/>
          <a:p>
            <a:r>
              <a:rPr lang="en-US" altLang="en-US" sz="2000" b="1" smtClean="0"/>
              <a:t>Push and Pop stack operations</a:t>
            </a:r>
          </a:p>
          <a:p>
            <a:r>
              <a:rPr lang="en-US" altLang="en-US" smtClean="0"/>
              <a:t>ESP –  CPU register -Stack Pointer</a:t>
            </a:r>
          </a:p>
        </p:txBody>
      </p:sp>
      <p:pic>
        <p:nvPicPr>
          <p:cNvPr id="29700" name="Picture 6" descr="Assembly codes: The effect of the PUSH and POP instru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600" y="2633663"/>
            <a:ext cx="7343775"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smtClean="0"/>
              <a:t>Gdb debugger and the Stack</a:t>
            </a:r>
          </a:p>
        </p:txBody>
      </p:sp>
      <p:sp>
        <p:nvSpPr>
          <p:cNvPr id="3" name="Content Placeholder 2"/>
          <p:cNvSpPr>
            <a:spLocks noGrp="1"/>
          </p:cNvSpPr>
          <p:nvPr>
            <p:ph idx="1"/>
          </p:nvPr>
        </p:nvSpPr>
        <p:spPr/>
        <p:txBody>
          <a:bodyPr/>
          <a:lstStyle/>
          <a:p>
            <a:pPr marL="0" indent="0">
              <a:buFont typeface="Monotype Sorts" pitchFamily="-84" charset="2"/>
              <a:buNone/>
              <a:defRPr/>
            </a:pPr>
            <a:r>
              <a:rPr lang="en-US" sz="2000" b="1" dirty="0" err="1" smtClean="0"/>
              <a:t>Gdb</a:t>
            </a:r>
            <a:r>
              <a:rPr lang="en-US" sz="2000" b="1" dirty="0" smtClean="0"/>
              <a:t> commands that can be used to display program stack are:</a:t>
            </a:r>
          </a:p>
          <a:p>
            <a:pPr>
              <a:defRPr/>
            </a:pPr>
            <a:r>
              <a:rPr lang="en-US" dirty="0" smtClean="0"/>
              <a:t>(</a:t>
            </a:r>
            <a:r>
              <a:rPr lang="en-US" dirty="0" err="1" smtClean="0"/>
              <a:t>gdb</a:t>
            </a:r>
            <a:r>
              <a:rPr lang="en-US" dirty="0" smtClean="0"/>
              <a:t>) </a:t>
            </a:r>
            <a:r>
              <a:rPr lang="en-US" dirty="0" err="1" smtClean="0"/>
              <a:t>bt</a:t>
            </a:r>
            <a:r>
              <a:rPr lang="en-US" dirty="0" smtClean="0"/>
              <a:t>  (</a:t>
            </a:r>
            <a:r>
              <a:rPr lang="en-US" dirty="0" err="1" smtClean="0"/>
              <a:t>backtrace</a:t>
            </a:r>
            <a:r>
              <a:rPr lang="en-US" dirty="0" smtClean="0"/>
              <a:t>) Displays the program stack</a:t>
            </a:r>
          </a:p>
          <a:p>
            <a:pPr>
              <a:defRPr/>
            </a:pPr>
            <a:r>
              <a:rPr lang="en-US" dirty="0" smtClean="0"/>
              <a:t>(</a:t>
            </a:r>
            <a:r>
              <a:rPr lang="en-US" dirty="0" err="1" smtClean="0"/>
              <a:t>gdb</a:t>
            </a:r>
            <a:r>
              <a:rPr lang="en-US" dirty="0" smtClean="0"/>
              <a:t>) frame    Shows all stack frames</a:t>
            </a:r>
          </a:p>
          <a:p>
            <a:pPr>
              <a:defRPr/>
            </a:pPr>
            <a:r>
              <a:rPr lang="en-US" dirty="0" smtClean="0"/>
              <a:t>(</a:t>
            </a:r>
            <a:r>
              <a:rPr lang="en-US" dirty="0" err="1" smtClean="0"/>
              <a:t>gdb</a:t>
            </a:r>
            <a:r>
              <a:rPr lang="en-US" dirty="0" smtClean="0"/>
              <a:t> frame n   Sets current stack frame to &lt;frame-</a:t>
            </a:r>
            <a:r>
              <a:rPr lang="en-US" dirty="0" err="1" smtClean="0"/>
              <a:t>num</a:t>
            </a:r>
            <a:r>
              <a:rPr lang="en-US" dirty="0" smtClean="0"/>
              <a:t>&gt; </a:t>
            </a:r>
          </a:p>
          <a:p>
            <a:pPr>
              <a:defRPr/>
            </a:pPr>
            <a:r>
              <a:rPr lang="en-US" dirty="0" smtClean="0"/>
              <a:t>(</a:t>
            </a:r>
            <a:r>
              <a:rPr lang="en-US" dirty="0" err="1" smtClean="0"/>
              <a:t>gdb</a:t>
            </a:r>
            <a:r>
              <a:rPr lang="en-US" dirty="0" smtClean="0"/>
              <a:t>) where Shows stack: sequence of function calls executed so far </a:t>
            </a:r>
          </a:p>
          <a:p>
            <a:pPr>
              <a:defRPr/>
            </a:pPr>
            <a:r>
              <a:rPr lang="en-US" dirty="0" smtClean="0"/>
              <a:t>(</a:t>
            </a:r>
            <a:r>
              <a:rPr lang="en-US" dirty="0" err="1" smtClean="0"/>
              <a:t>gdb</a:t>
            </a:r>
            <a:r>
              <a:rPr lang="en-US" dirty="0" smtClean="0"/>
              <a:t>) break &lt;line&gt; Sets breakpoint at line number &lt;line&gt; </a:t>
            </a:r>
          </a:p>
          <a:p>
            <a:pPr>
              <a:defRPr/>
            </a:pPr>
            <a:r>
              <a:rPr lang="en-US" dirty="0" smtClean="0"/>
              <a:t>(</a:t>
            </a:r>
            <a:r>
              <a:rPr lang="en-US" dirty="0" err="1" smtClean="0"/>
              <a:t>gdb</a:t>
            </a:r>
            <a:r>
              <a:rPr lang="en-US" dirty="0" smtClean="0"/>
              <a:t>) break &lt;</a:t>
            </a:r>
            <a:r>
              <a:rPr lang="en-US" dirty="0" err="1" smtClean="0"/>
              <a:t>func</a:t>
            </a:r>
            <a:r>
              <a:rPr lang="en-US" dirty="0" smtClean="0"/>
              <a:t>-name&gt; Sets breakpoint at beginning of function &lt;</a:t>
            </a:r>
            <a:r>
              <a:rPr lang="en-US" dirty="0" err="1" smtClean="0"/>
              <a:t>func</a:t>
            </a:r>
            <a:r>
              <a:rPr lang="en-US" dirty="0" smtClean="0"/>
              <a:t>-name&gt; </a:t>
            </a:r>
          </a:p>
          <a:p>
            <a:pPr>
              <a:defRPr/>
            </a:pPr>
            <a:r>
              <a:rPr lang="en-US" dirty="0" smtClean="0"/>
              <a:t>(</a:t>
            </a:r>
            <a:r>
              <a:rPr lang="en-US" dirty="0" err="1" smtClean="0"/>
              <a:t>gdb</a:t>
            </a:r>
            <a:r>
              <a:rPr lang="en-US" dirty="0" smtClean="0"/>
              <a:t>) break main Sets breakpoint at beginning of program </a:t>
            </a:r>
          </a:p>
          <a:p>
            <a:pPr>
              <a:defRPr/>
            </a:pPr>
            <a:r>
              <a:rPr lang="en-US" dirty="0" smtClean="0"/>
              <a:t>(</a:t>
            </a:r>
            <a:r>
              <a:rPr lang="en-US" dirty="0" err="1"/>
              <a:t>gdb</a:t>
            </a:r>
            <a:r>
              <a:rPr lang="en-US" dirty="0"/>
              <a:t>) </a:t>
            </a:r>
            <a:r>
              <a:rPr lang="en-US" dirty="0" smtClean="0"/>
              <a:t>info </a:t>
            </a:r>
            <a:r>
              <a:rPr lang="en-US" dirty="0"/>
              <a:t>frame            # list information about the current stack frame</a:t>
            </a:r>
          </a:p>
          <a:p>
            <a:pPr>
              <a:defRPr/>
            </a:pPr>
            <a:r>
              <a:rPr lang="en-US" dirty="0"/>
              <a:t>(</a:t>
            </a:r>
            <a:r>
              <a:rPr lang="en-US" dirty="0" err="1"/>
              <a:t>gdb</a:t>
            </a:r>
            <a:r>
              <a:rPr lang="en-US" dirty="0"/>
              <a:t>) info locals           # list local variable values of current stack frame</a:t>
            </a:r>
          </a:p>
          <a:p>
            <a:pPr>
              <a:defRPr/>
            </a:pPr>
            <a:r>
              <a:rPr lang="en-US" dirty="0"/>
              <a:t>(</a:t>
            </a:r>
            <a:r>
              <a:rPr lang="en-US" dirty="0" err="1"/>
              <a:t>gdb</a:t>
            </a:r>
            <a:r>
              <a:rPr lang="en-US" dirty="0"/>
              <a:t>) info </a:t>
            </a:r>
            <a:r>
              <a:rPr lang="en-US" dirty="0" err="1"/>
              <a:t>args</a:t>
            </a:r>
            <a:r>
              <a:rPr lang="en-US" dirty="0"/>
              <a:t>             # list argument values of current stack frame</a:t>
            </a:r>
          </a:p>
          <a:p>
            <a:pPr>
              <a:defRPr/>
            </a:pPr>
            <a:r>
              <a:rPr lang="en-US" dirty="0"/>
              <a:t>(</a:t>
            </a:r>
            <a:r>
              <a:rPr lang="en-US" dirty="0" err="1"/>
              <a:t>gdb</a:t>
            </a:r>
            <a:r>
              <a:rPr lang="en-US" dirty="0"/>
              <a:t>) info registers        # list register values</a:t>
            </a:r>
          </a:p>
          <a:p>
            <a:pPr>
              <a:defRPr/>
            </a:pPr>
            <a:r>
              <a:rPr lang="en-US" dirty="0"/>
              <a:t>(</a:t>
            </a:r>
            <a:r>
              <a:rPr lang="en-US" dirty="0" err="1"/>
              <a:t>gdb</a:t>
            </a:r>
            <a:r>
              <a:rPr lang="en-US" dirty="0"/>
              <a:t>) info breakpoints      # list status of all </a:t>
            </a:r>
            <a:r>
              <a:rPr lang="en-US" dirty="0" smtClean="0"/>
              <a:t>breakpoints</a:t>
            </a:r>
          </a:p>
          <a:p>
            <a:pPr marL="0" indent="0">
              <a:buFont typeface="Monotype Sorts" pitchFamily="-84" charset="2"/>
              <a:buNone/>
              <a:defRPr/>
            </a:pPr>
            <a:r>
              <a:rPr lang="en-US" sz="2800" dirty="0" smtClean="0">
                <a:hlinkClick r:id="rId2"/>
              </a:rPr>
              <a:t>ftp://ftp.gnu.org/old-gnu/Manuals/gdb/html_chapter/gdb_7.html</a:t>
            </a:r>
            <a:endParaRPr lang="en-US" sz="2800" dirty="0" smtClean="0"/>
          </a:p>
          <a:p>
            <a:pPr marL="0" indent="0">
              <a:buFont typeface="Monotype Sorts" pitchFamily="-84" charset="2"/>
              <a:buNone/>
              <a:defRPr/>
            </a:pPr>
            <a:endParaRPr lang="en-US" dirty="0"/>
          </a:p>
          <a:p>
            <a:pPr marL="0" indent="0">
              <a:buFont typeface="Monotype Sorts" pitchFamily="-84" charset="2"/>
              <a:buNone/>
              <a:defRPr/>
            </a:pPr>
            <a:r>
              <a:rPr lang="en-US" dirty="0"/>
              <a:t> </a:t>
            </a:r>
          </a:p>
          <a:p>
            <a:pPr marL="0" indent="0">
              <a:buFont typeface="Monotype Sorts" pitchFamily="-84" charset="2"/>
              <a:buNone/>
              <a:defRPr/>
            </a:pP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smtClean="0"/>
              <a:t>The Heap</a:t>
            </a:r>
          </a:p>
        </p:txBody>
      </p:sp>
      <p:sp>
        <p:nvSpPr>
          <p:cNvPr id="3" name="Content Placeholder 2"/>
          <p:cNvSpPr>
            <a:spLocks noGrp="1"/>
          </p:cNvSpPr>
          <p:nvPr>
            <p:ph idx="1"/>
          </p:nvPr>
        </p:nvSpPr>
        <p:spPr>
          <a:xfrm>
            <a:off x="936625" y="1220788"/>
            <a:ext cx="12344400" cy="6040437"/>
          </a:xfrm>
        </p:spPr>
        <p:txBody>
          <a:bodyPr/>
          <a:lstStyle/>
          <a:p>
            <a:pPr marL="0" indent="0">
              <a:buFont typeface="Monotype Sorts" pitchFamily="-84" charset="2"/>
              <a:buNone/>
              <a:defRPr/>
            </a:pPr>
            <a:r>
              <a:rPr lang="en-US" altLang="en-US" sz="2400" dirty="0" smtClean="0"/>
              <a:t>The heap is a memory section that is allocated dynamically to processes during runtime. C functions used to manage heap area are:</a:t>
            </a:r>
          </a:p>
          <a:p>
            <a:pPr marL="0" indent="0">
              <a:buFont typeface="Monotype Sorts" pitchFamily="-84" charset="2"/>
              <a:buNone/>
              <a:defRPr/>
            </a:pPr>
            <a:endParaRPr lang="en-US" altLang="en-US" sz="2400" dirty="0" smtClean="0"/>
          </a:p>
          <a:p>
            <a:pPr>
              <a:defRPr/>
            </a:pPr>
            <a:r>
              <a:rPr lang="en-US" sz="2400" dirty="0" smtClean="0"/>
              <a:t>The </a:t>
            </a:r>
            <a:r>
              <a:rPr lang="en-US" sz="2400" b="1" dirty="0" err="1" smtClean="0"/>
              <a:t>malloc</a:t>
            </a:r>
            <a:r>
              <a:rPr lang="en-US" sz="2400" dirty="0" smtClean="0"/>
              <a:t>() function allocates </a:t>
            </a:r>
            <a:r>
              <a:rPr lang="en-US" sz="2400" i="1" dirty="0" smtClean="0"/>
              <a:t>size</a:t>
            </a:r>
            <a:r>
              <a:rPr lang="en-US" sz="2400" dirty="0" smtClean="0"/>
              <a:t> bytes and returns a pointer to the allocated memory. </a:t>
            </a:r>
            <a:r>
              <a:rPr lang="en-US" sz="2400" i="1" dirty="0" smtClean="0"/>
              <a:t>The memory is not initialized</a:t>
            </a:r>
            <a:r>
              <a:rPr lang="en-US" sz="2400" dirty="0" smtClean="0"/>
              <a:t>. If </a:t>
            </a:r>
            <a:r>
              <a:rPr lang="en-US" sz="2400" i="1" dirty="0" smtClean="0"/>
              <a:t>size</a:t>
            </a:r>
            <a:r>
              <a:rPr lang="en-US" sz="2400" dirty="0" smtClean="0"/>
              <a:t> is 0, then </a:t>
            </a:r>
            <a:r>
              <a:rPr lang="en-US" sz="2400" b="1" dirty="0" err="1" smtClean="0"/>
              <a:t>malloc</a:t>
            </a:r>
            <a:r>
              <a:rPr lang="en-US" sz="2400" dirty="0" smtClean="0"/>
              <a:t>() returns either NULL, or a unique pointer value that can later be successfully passed to </a:t>
            </a:r>
            <a:r>
              <a:rPr lang="en-US" sz="2400" b="1" dirty="0" smtClean="0"/>
              <a:t>free</a:t>
            </a:r>
            <a:r>
              <a:rPr lang="en-US" sz="2400" dirty="0" smtClean="0"/>
              <a:t>(). </a:t>
            </a:r>
          </a:p>
          <a:p>
            <a:pPr>
              <a:defRPr/>
            </a:pPr>
            <a:r>
              <a:rPr lang="en-US" sz="2400" dirty="0" smtClean="0"/>
              <a:t>The </a:t>
            </a:r>
            <a:r>
              <a:rPr lang="en-US" sz="2400" b="1" dirty="0" smtClean="0"/>
              <a:t>free</a:t>
            </a:r>
            <a:r>
              <a:rPr lang="en-US" sz="2400" dirty="0" smtClean="0"/>
              <a:t>() function frees the memory space pointed to by </a:t>
            </a:r>
            <a:r>
              <a:rPr lang="en-US" sz="2400" i="1" dirty="0" err="1" smtClean="0"/>
              <a:t>ptr</a:t>
            </a:r>
            <a:r>
              <a:rPr lang="en-US" sz="2400" dirty="0" smtClean="0"/>
              <a:t>, which must have been returned by a previous call to </a:t>
            </a:r>
            <a:r>
              <a:rPr lang="en-US" sz="2400" b="1" dirty="0" err="1" smtClean="0"/>
              <a:t>malloc</a:t>
            </a:r>
            <a:r>
              <a:rPr lang="en-US" sz="2400" dirty="0" smtClean="0"/>
              <a:t>(), </a:t>
            </a:r>
            <a:r>
              <a:rPr lang="en-US" sz="2400" b="1" dirty="0" err="1" smtClean="0"/>
              <a:t>calloc</a:t>
            </a:r>
            <a:r>
              <a:rPr lang="en-US" sz="2400" dirty="0" smtClean="0"/>
              <a:t>() or </a:t>
            </a:r>
            <a:r>
              <a:rPr lang="en-US" sz="2400" b="1" dirty="0" err="1" smtClean="0"/>
              <a:t>realloc</a:t>
            </a:r>
            <a:r>
              <a:rPr lang="en-US" sz="2400" dirty="0" smtClean="0"/>
              <a:t>(). Otherwise, or if </a:t>
            </a:r>
            <a:r>
              <a:rPr lang="en-US" sz="2400" i="1" dirty="0" smtClean="0"/>
              <a:t>free(</a:t>
            </a:r>
            <a:r>
              <a:rPr lang="en-US" sz="2400" i="1" dirty="0" err="1" smtClean="0"/>
              <a:t>ptr</a:t>
            </a:r>
            <a:r>
              <a:rPr lang="en-US" sz="2400" i="1" dirty="0" smtClean="0"/>
              <a:t>)</a:t>
            </a:r>
            <a:r>
              <a:rPr lang="en-US" sz="2400" dirty="0" smtClean="0"/>
              <a:t> has already been called before, undefined behavior occurs. If </a:t>
            </a:r>
            <a:r>
              <a:rPr lang="en-US" sz="2400" i="1" dirty="0" err="1" smtClean="0"/>
              <a:t>ptr</a:t>
            </a:r>
            <a:r>
              <a:rPr lang="en-US" sz="2400" dirty="0" smtClean="0"/>
              <a:t> is NULL, no operation is performed. The </a:t>
            </a:r>
            <a:r>
              <a:rPr lang="en-US" sz="2400" b="1" dirty="0" smtClean="0"/>
              <a:t>free</a:t>
            </a:r>
            <a:r>
              <a:rPr lang="en-US" sz="2400" dirty="0" smtClean="0"/>
              <a:t>() function returns no value</a:t>
            </a:r>
          </a:p>
          <a:p>
            <a:pPr>
              <a:defRPr/>
            </a:pPr>
            <a:r>
              <a:rPr lang="en-US" altLang="en-US" sz="2000" dirty="0" smtClean="0"/>
              <a:t>man  </a:t>
            </a:r>
            <a:r>
              <a:rPr lang="en-US" altLang="en-US" sz="2000" dirty="0" err="1" smtClean="0"/>
              <a:t>malloc</a:t>
            </a:r>
            <a:r>
              <a:rPr lang="en-US" altLang="en-US" sz="2000" dirty="0" smtClean="0"/>
              <a:t>()</a:t>
            </a:r>
          </a:p>
          <a:p>
            <a:pPr>
              <a:defRPr/>
            </a:pPr>
            <a:endParaRPr lang="en-US" sz="20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smtClean="0"/>
              <a:t>The Heap</a:t>
            </a:r>
          </a:p>
        </p:txBody>
      </p:sp>
      <p:sp>
        <p:nvSpPr>
          <p:cNvPr id="32771" name="Content Placeholder 2"/>
          <p:cNvSpPr>
            <a:spLocks noGrp="1"/>
          </p:cNvSpPr>
          <p:nvPr>
            <p:ph idx="1"/>
          </p:nvPr>
        </p:nvSpPr>
        <p:spPr>
          <a:xfrm>
            <a:off x="719138" y="1371600"/>
            <a:ext cx="12344400" cy="6040438"/>
          </a:xfrm>
        </p:spPr>
        <p:txBody>
          <a:bodyPr/>
          <a:lstStyle/>
          <a:p>
            <a:r>
              <a:rPr lang="en-US" altLang="en-US" sz="2400" smtClean="0">
                <a:solidFill>
                  <a:srgbClr val="FF0000"/>
                </a:solidFill>
              </a:rPr>
              <a:t>Memory leak </a:t>
            </a:r>
            <a:r>
              <a:rPr lang="en-US" altLang="en-US" sz="2400" smtClean="0"/>
              <a:t>can be generated when malloc() is not properly managed. If memory is allocated with malloc() should be released or free() when not using it or if there is not longer reference to it. </a:t>
            </a:r>
          </a:p>
          <a:p>
            <a:r>
              <a:rPr lang="en-US" altLang="en-US" sz="2400" smtClean="0"/>
              <a:t>Java objects reside in an area called </a:t>
            </a:r>
            <a:r>
              <a:rPr lang="en-US" altLang="en-US" sz="2400" i="1" smtClean="0"/>
              <a:t>the heap</a:t>
            </a:r>
            <a:r>
              <a:rPr lang="en-US" altLang="en-US" sz="2400" smtClean="0"/>
              <a:t>. The heap is created when the JVM starts up and may increase or decrease in size while the application runs. In java JVM allocates Java heap memory from the OS and then manages the heap for the Java application. When an application creates a new object, the JVM sub-allocates a contiguous area of heap memory to store it. An object in the heap that is referenced by any other object is "live," and remains in the heap as long as it continues to be referenced</a:t>
            </a:r>
          </a:p>
          <a:p>
            <a:r>
              <a:rPr lang="en-US" altLang="en-US" sz="2000" smtClean="0">
                <a:hlinkClick r:id="rId2"/>
              </a:rPr>
              <a:t>https://www.youtube.com/watch?v=xDVC3wKjS64&amp;ebc=ANyPxKornic_dWH4GoTAtOD-Z6VdzHfqUYCPvXEVbZsvIzUt7COcgkVQo0Hoty9Y2y762BQr22JMSBQszcJU1v4ucmpLN0UyhQ</a:t>
            </a:r>
            <a:endParaRPr lang="en-US" altLang="en-US" sz="2000" smtClean="0"/>
          </a:p>
          <a:p>
            <a:r>
              <a:rPr lang="en-US" altLang="en-US" sz="2400" smtClean="0"/>
              <a:t>Stack Vs Heap </a:t>
            </a:r>
            <a:r>
              <a:rPr lang="en-US" altLang="en-US" sz="2400" smtClean="0">
                <a:hlinkClick r:id="rId3"/>
              </a:rPr>
              <a:t>https://www.youtube.com/watch?v=_8-ht2AKyH4</a:t>
            </a:r>
            <a:endParaRPr lang="en-US" altLang="en-US" sz="2400" smtClean="0"/>
          </a:p>
          <a:p>
            <a:endParaRPr lang="en-US" altLang="en-US" sz="2400" smtClean="0"/>
          </a:p>
          <a:p>
            <a:endParaRPr lang="en-US" altLang="en-US" sz="240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smtClean="0"/>
              <a:t>Memory Cache</a:t>
            </a:r>
          </a:p>
        </p:txBody>
      </p:sp>
      <p:sp>
        <p:nvSpPr>
          <p:cNvPr id="33795" name="Content Placeholder 2"/>
          <p:cNvSpPr>
            <a:spLocks noGrp="1"/>
          </p:cNvSpPr>
          <p:nvPr>
            <p:ph idx="1"/>
          </p:nvPr>
        </p:nvSpPr>
        <p:spPr>
          <a:xfrm>
            <a:off x="663575" y="1398588"/>
            <a:ext cx="12344400" cy="6040437"/>
          </a:xfrm>
        </p:spPr>
        <p:txBody>
          <a:bodyPr/>
          <a:lstStyle/>
          <a:p>
            <a:r>
              <a:rPr lang="en-US" altLang="en-US" sz="2400" smtClean="0"/>
              <a:t>Cache is a small, high speed memory area placed between the processor core and main memory that stores temporary portions of recently referenced main memory.</a:t>
            </a:r>
          </a:p>
          <a:p>
            <a:r>
              <a:rPr lang="en-US" altLang="en-US" sz="2400" smtClean="0"/>
              <a:t>Access to cache is faster than access to RAM. If the processor needs to access a page, it will check first cache to fetch the instruction.</a:t>
            </a:r>
          </a:p>
          <a:p>
            <a:r>
              <a:rPr lang="en-US" altLang="en-US" sz="2400" smtClean="0"/>
              <a:t>The processor provides several internal caches and buffers. The caches are used to store both data and instructions. The buffers are used to store things like decoded addresses to system and application segments and write operations waiting to be performed</a:t>
            </a:r>
          </a:p>
          <a:p>
            <a:r>
              <a:rPr lang="en-US" altLang="en-US" sz="2400" smtClean="0"/>
              <a:t>Often used with a cache is a </a:t>
            </a:r>
            <a:r>
              <a:rPr lang="en-US" altLang="en-US" sz="2400" i="1" smtClean="0">
                <a:solidFill>
                  <a:srgbClr val="FF0000"/>
                </a:solidFill>
              </a:rPr>
              <a:t>write buffer</a:t>
            </a:r>
            <a:r>
              <a:rPr lang="en-US" altLang="en-US" sz="2400" smtClean="0"/>
              <a:t>—a very small first-in-first-out (FIFO) memory placed between the processor core and main memory. The purpose of a write buffer is to free the processor core and cache memory from the slow write time associated with writing to main memory.</a:t>
            </a:r>
          </a:p>
          <a:p>
            <a:r>
              <a:rPr lang="en-US" altLang="en-US" sz="2400" smtClean="0"/>
              <a:t>The </a:t>
            </a:r>
            <a:r>
              <a:rPr lang="en-US" altLang="en-US" sz="2400" i="1" smtClean="0"/>
              <a:t>cache controller </a:t>
            </a:r>
            <a:r>
              <a:rPr lang="en-US" altLang="en-US" sz="2400" smtClean="0"/>
              <a:t>is hardware that copies code or data from main memory to cache memory automatically</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smtClean="0"/>
              <a:t>Cache </a:t>
            </a:r>
          </a:p>
        </p:txBody>
      </p:sp>
      <p:sp>
        <p:nvSpPr>
          <p:cNvPr id="34819" name="Content Placeholder 2"/>
          <p:cNvSpPr>
            <a:spLocks noGrp="1"/>
          </p:cNvSpPr>
          <p:nvPr>
            <p:ph idx="1"/>
          </p:nvPr>
        </p:nvSpPr>
        <p:spPr>
          <a:xfrm>
            <a:off x="895350" y="1317625"/>
            <a:ext cx="12344400" cy="6040438"/>
          </a:xfrm>
        </p:spPr>
        <p:txBody>
          <a:bodyPr/>
          <a:lstStyle/>
          <a:p>
            <a:r>
              <a:rPr lang="en-US" altLang="en-US" sz="2400" smtClean="0"/>
              <a:t>When the processor core writes to memory, the cache controller has two alternatives for its write policy: </a:t>
            </a:r>
          </a:p>
          <a:p>
            <a:pPr lvl="1"/>
            <a:r>
              <a:rPr lang="en-US" altLang="en-US" sz="2400" smtClean="0">
                <a:solidFill>
                  <a:srgbClr val="FF0000"/>
                </a:solidFill>
              </a:rPr>
              <a:t>write back </a:t>
            </a:r>
            <a:r>
              <a:rPr lang="en-US" altLang="en-US" sz="2400" smtClean="0"/>
              <a:t>– the cache controller writes data modifications to cache and not update to RAM until absolutely necessary. Consequently, valid cache lines and main memory may contain different data. The cache line holds the most recent data, and main memory contains older data, which has not been updated. When controller writes a value to cache memory, it sets the </a:t>
            </a:r>
            <a:r>
              <a:rPr lang="en-US" altLang="en-US" sz="2400" b="1" smtClean="0">
                <a:solidFill>
                  <a:srgbClr val="FF0000"/>
                </a:solidFill>
              </a:rPr>
              <a:t>dirty bit </a:t>
            </a:r>
            <a:r>
              <a:rPr lang="en-US" altLang="en-US" sz="2400" smtClean="0"/>
              <a:t>true. If the cache controller detects a dirty cache line, it is automatically </a:t>
            </a:r>
            <a:r>
              <a:rPr lang="en-US" altLang="en-US" sz="2400" b="1" smtClean="0">
                <a:solidFill>
                  <a:srgbClr val="FF0000"/>
                </a:solidFill>
              </a:rPr>
              <a:t>written out to main memory</a:t>
            </a:r>
            <a:r>
              <a:rPr lang="en-US" altLang="en-US" sz="2400" smtClean="0"/>
              <a:t>.</a:t>
            </a:r>
          </a:p>
          <a:p>
            <a:pPr lvl="1"/>
            <a:r>
              <a:rPr lang="en-US" altLang="en-US" sz="2400" smtClean="0">
                <a:solidFill>
                  <a:srgbClr val="FF0000"/>
                </a:solidFill>
              </a:rPr>
              <a:t>write-through </a:t>
            </a:r>
            <a:r>
              <a:rPr lang="en-US" altLang="en-US" sz="2400" smtClean="0"/>
              <a:t>the cache controller writes data to RAM and cache simultaneously.</a:t>
            </a:r>
          </a:p>
          <a:p>
            <a:r>
              <a:rPr lang="en-US" altLang="en-US" sz="2400" smtClean="0"/>
              <a:t>One performance advantage a </a:t>
            </a:r>
            <a:r>
              <a:rPr lang="en-US" altLang="en-US" sz="2400" u="sng" smtClean="0">
                <a:solidFill>
                  <a:srgbClr val="FF0000"/>
                </a:solidFill>
              </a:rPr>
              <a:t>write-back</a:t>
            </a:r>
            <a:r>
              <a:rPr lang="en-US" altLang="en-US" sz="2400" smtClean="0"/>
              <a:t> cache has over a </a:t>
            </a:r>
            <a:r>
              <a:rPr lang="en-US" altLang="en-US" sz="2400" i="1" smtClean="0">
                <a:solidFill>
                  <a:srgbClr val="FF0000"/>
                </a:solidFill>
              </a:rPr>
              <a:t>write-through</a:t>
            </a:r>
            <a:r>
              <a:rPr lang="en-US" altLang="en-US" sz="2400" smtClean="0"/>
              <a:t> cache is in the frequent use of temporary local variables by a subroutine. These variables are transient in nature and never really need to be written to main memory. A local variable that overflows onto a cached stack because there are not enough registers in the register file to hold the variable.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smtClean="0"/>
              <a:t>CPU cache</a:t>
            </a:r>
          </a:p>
        </p:txBody>
      </p:sp>
      <p:sp>
        <p:nvSpPr>
          <p:cNvPr id="3" name="Content Placeholder 2"/>
          <p:cNvSpPr>
            <a:spLocks noGrp="1"/>
          </p:cNvSpPr>
          <p:nvPr>
            <p:ph idx="1"/>
          </p:nvPr>
        </p:nvSpPr>
        <p:spPr/>
        <p:txBody>
          <a:bodyPr/>
          <a:lstStyle/>
          <a:p>
            <a:pPr>
              <a:defRPr/>
            </a:pPr>
            <a:r>
              <a:rPr lang="en-US" altLang="en-US" sz="2400" dirty="0" smtClean="0"/>
              <a:t>CPU cache: L1 or L2 . The processor looks for the cache line in the following order:</a:t>
            </a:r>
          </a:p>
          <a:p>
            <a:pPr lvl="1">
              <a:defRPr/>
            </a:pPr>
            <a:r>
              <a:rPr lang="en-US" altLang="en-US" sz="2000" dirty="0" smtClean="0"/>
              <a:t>L1</a:t>
            </a:r>
          </a:p>
          <a:p>
            <a:pPr lvl="1">
              <a:defRPr/>
            </a:pPr>
            <a:r>
              <a:rPr lang="en-US" altLang="en-US" sz="2000" dirty="0" smtClean="0"/>
              <a:t>L2</a:t>
            </a:r>
          </a:p>
          <a:p>
            <a:pPr lvl="1">
              <a:defRPr/>
            </a:pPr>
            <a:r>
              <a:rPr lang="en-US" altLang="en-US" sz="2000" dirty="0" smtClean="0"/>
              <a:t>Last level cache</a:t>
            </a:r>
          </a:p>
          <a:p>
            <a:pPr lvl="1">
              <a:defRPr/>
            </a:pPr>
            <a:r>
              <a:rPr lang="en-US" altLang="en-US" sz="2000" dirty="0" smtClean="0"/>
              <a:t>Memory (RAM)</a:t>
            </a:r>
          </a:p>
          <a:p>
            <a:pPr>
              <a:defRPr/>
            </a:pPr>
            <a:r>
              <a:rPr lang="en-US" sz="2400" dirty="0" smtClean="0"/>
              <a:t>Once the cache line is in L1, the new data is written to it and the line is marked as modified</a:t>
            </a:r>
          </a:p>
          <a:p>
            <a:pPr>
              <a:defRPr/>
            </a:pPr>
            <a:endParaRPr lang="en-US" sz="2800" dirty="0" smtClean="0"/>
          </a:p>
          <a:p>
            <a:pPr marL="0" indent="0">
              <a:buFont typeface="Monotype Sorts" pitchFamily="-84" charset="2"/>
              <a:buNone/>
              <a:defRPr/>
            </a:pPr>
            <a:endParaRPr lang="en-US" sz="2800" dirty="0" smtClean="0"/>
          </a:p>
          <a:p>
            <a:pPr marL="0" indent="0">
              <a:buFont typeface="Monotype Sorts" pitchFamily="-84" charset="2"/>
              <a:buNone/>
              <a:defRPr/>
            </a:pPr>
            <a:endParaRPr lang="en-US" sz="2400" dirty="0"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smtClean="0"/>
              <a:t>     Cache and main Memory Access</a:t>
            </a:r>
          </a:p>
        </p:txBody>
      </p:sp>
      <p:pic>
        <p:nvPicPr>
          <p:cNvPr id="36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6688" y="1514475"/>
            <a:ext cx="9045575" cy="5554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414463" y="369888"/>
            <a:ext cx="11615737" cy="768350"/>
          </a:xfrm>
        </p:spPr>
        <p:txBody>
          <a:bodyPr/>
          <a:lstStyle/>
          <a:p>
            <a:pPr eaLnBrk="1" hangingPunct="1"/>
            <a:r>
              <a:rPr lang="en-US" altLang="en-US" smtClean="0"/>
              <a:t>Chapter 8:  Memory Management</a:t>
            </a:r>
          </a:p>
        </p:txBody>
      </p:sp>
      <p:sp>
        <p:nvSpPr>
          <p:cNvPr id="13315" name="Rectangle 3"/>
          <p:cNvSpPr>
            <a:spLocks noGrp="1" noChangeArrowheads="1"/>
          </p:cNvSpPr>
          <p:nvPr>
            <p:ph type="body" idx="1"/>
          </p:nvPr>
        </p:nvSpPr>
        <p:spPr>
          <a:xfrm>
            <a:off x="1143000" y="1836738"/>
            <a:ext cx="11028363" cy="5978525"/>
          </a:xfrm>
        </p:spPr>
        <p:txBody>
          <a:bodyPr/>
          <a:lstStyle/>
          <a:p>
            <a:r>
              <a:rPr lang="en-US" altLang="en-US" sz="3200" smtClean="0"/>
              <a:t>Memory Background</a:t>
            </a:r>
          </a:p>
          <a:p>
            <a:r>
              <a:rPr lang="en-US" altLang="en-US" sz="3200" smtClean="0"/>
              <a:t>Paging</a:t>
            </a:r>
          </a:p>
          <a:p>
            <a:r>
              <a:rPr lang="en-US" altLang="en-US" sz="3200" smtClean="0"/>
              <a:t>Structure of the Page Table</a:t>
            </a:r>
          </a:p>
          <a:p>
            <a:r>
              <a:rPr lang="en-US" altLang="en-US" sz="3200" smtClean="0"/>
              <a:t>Example: The Intel 32 and 64-bit Architectures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708150" y="369888"/>
            <a:ext cx="11322050" cy="768350"/>
          </a:xfrm>
        </p:spPr>
        <p:txBody>
          <a:bodyPr/>
          <a:lstStyle/>
          <a:p>
            <a:pPr eaLnBrk="1" hangingPunct="1"/>
            <a:r>
              <a:rPr lang="en-US" altLang="en-US" smtClean="0"/>
              <a:t>Logical vs. Physical Address Space</a:t>
            </a:r>
          </a:p>
        </p:txBody>
      </p:sp>
      <p:sp>
        <p:nvSpPr>
          <p:cNvPr id="27651" name="Rectangle 3"/>
          <p:cNvSpPr>
            <a:spLocks noGrp="1" noChangeArrowheads="1"/>
          </p:cNvSpPr>
          <p:nvPr>
            <p:ph type="body" idx="1"/>
          </p:nvPr>
        </p:nvSpPr>
        <p:spPr>
          <a:xfrm>
            <a:off x="1060450" y="1304925"/>
            <a:ext cx="11630025" cy="5959475"/>
          </a:xfrm>
        </p:spPr>
        <p:txBody>
          <a:bodyPr/>
          <a:lstStyle/>
          <a:p>
            <a:pPr>
              <a:defRPr/>
            </a:pPr>
            <a:r>
              <a:rPr lang="en-US" sz="2400" i="1" dirty="0" smtClean="0"/>
              <a:t>Memory has two views of addresses :</a:t>
            </a:r>
          </a:p>
          <a:p>
            <a:pPr lvl="1">
              <a:defRPr/>
            </a:pPr>
            <a:r>
              <a:rPr lang="en-US" sz="2400" i="1" dirty="0" smtClean="0">
                <a:solidFill>
                  <a:srgbClr val="FF0000"/>
                </a:solidFill>
              </a:rPr>
              <a:t>Virtual (logical) addresses </a:t>
            </a:r>
            <a:r>
              <a:rPr lang="en-US" sz="2400" dirty="0" smtClean="0"/>
              <a:t>that are assigned by the compiler and linker when locating a program in memory (programmers view). </a:t>
            </a:r>
          </a:p>
          <a:p>
            <a:pPr lvl="1">
              <a:defRPr/>
            </a:pPr>
            <a:r>
              <a:rPr lang="en-US" sz="2400" i="1" dirty="0" smtClean="0">
                <a:solidFill>
                  <a:srgbClr val="FF0000"/>
                </a:solidFill>
              </a:rPr>
              <a:t>Physical addresses </a:t>
            </a:r>
            <a:r>
              <a:rPr lang="en-US" sz="2400" dirty="0" smtClean="0"/>
              <a:t>are used to access the actual hardware components of main memory where the programs are physically located (system view).</a:t>
            </a:r>
          </a:p>
          <a:p>
            <a:pPr>
              <a:defRPr/>
            </a:pPr>
            <a:r>
              <a:rPr lang="en-US" sz="2400" dirty="0" smtClean="0"/>
              <a:t> </a:t>
            </a:r>
            <a:r>
              <a:rPr lang="en-US" altLang="en-US" sz="2400" dirty="0" smtClean="0"/>
              <a:t>The concept of a </a:t>
            </a:r>
            <a:r>
              <a:rPr lang="en-US" altLang="en-US" sz="2400" dirty="0" smtClean="0">
                <a:solidFill>
                  <a:srgbClr val="FF0000"/>
                </a:solidFill>
              </a:rPr>
              <a:t>logical address </a:t>
            </a:r>
            <a:r>
              <a:rPr lang="en-US" altLang="en-US" sz="2400" dirty="0" smtClean="0"/>
              <a:t>space that is bound to a separate </a:t>
            </a:r>
            <a:r>
              <a:rPr lang="en-US" altLang="en-US" sz="2400" b="1" dirty="0" smtClean="0">
                <a:solidFill>
                  <a:srgbClr val="FF0000"/>
                </a:solidFill>
              </a:rPr>
              <a:t>physical address space</a:t>
            </a:r>
            <a:r>
              <a:rPr lang="en-US" altLang="en-US" sz="2400" dirty="0" smtClean="0">
                <a:solidFill>
                  <a:srgbClr val="FF0000"/>
                </a:solidFill>
              </a:rPr>
              <a:t> </a:t>
            </a:r>
            <a:r>
              <a:rPr lang="en-US" altLang="en-US" sz="2400" dirty="0" smtClean="0"/>
              <a:t>is central to proper memory management</a:t>
            </a:r>
          </a:p>
          <a:p>
            <a:pPr lvl="1">
              <a:defRPr/>
            </a:pPr>
            <a:r>
              <a:rPr lang="en-US" altLang="en-US" sz="2400" b="1" dirty="0" smtClean="0">
                <a:solidFill>
                  <a:srgbClr val="3366FF"/>
                </a:solidFill>
              </a:rPr>
              <a:t>Logical address</a:t>
            </a:r>
            <a:r>
              <a:rPr lang="en-US" altLang="en-US" sz="2400" dirty="0" smtClean="0">
                <a:solidFill>
                  <a:srgbClr val="3366FF"/>
                </a:solidFill>
              </a:rPr>
              <a:t> </a:t>
            </a:r>
            <a:r>
              <a:rPr lang="en-US" altLang="en-US" sz="2400" dirty="0" smtClean="0"/>
              <a:t>– generated by the CPU; also referred to as </a:t>
            </a:r>
            <a:r>
              <a:rPr lang="en-US" altLang="en-US" sz="2400" b="1" dirty="0" smtClean="0">
                <a:solidFill>
                  <a:srgbClr val="3366FF"/>
                </a:solidFill>
              </a:rPr>
              <a:t>virtual address</a:t>
            </a:r>
          </a:p>
          <a:p>
            <a:pPr lvl="1">
              <a:defRPr/>
            </a:pPr>
            <a:r>
              <a:rPr lang="en-US" altLang="en-US" sz="2400" b="1" dirty="0" smtClean="0">
                <a:solidFill>
                  <a:srgbClr val="3366FF"/>
                </a:solidFill>
              </a:rPr>
              <a:t>Physical address</a:t>
            </a:r>
            <a:r>
              <a:rPr lang="en-US" altLang="en-US" sz="2400" dirty="0" smtClean="0">
                <a:solidFill>
                  <a:srgbClr val="3366FF"/>
                </a:solidFill>
              </a:rPr>
              <a:t> </a:t>
            </a:r>
            <a:r>
              <a:rPr lang="en-US" altLang="en-US" sz="2400" dirty="0" smtClean="0"/>
              <a:t>– address seen by the memory unit (RAM)</a:t>
            </a:r>
          </a:p>
          <a:p>
            <a:pPr>
              <a:defRPr/>
            </a:pPr>
            <a:r>
              <a:rPr lang="en-US" altLang="en-US" sz="2400" dirty="0" smtClean="0"/>
              <a:t>Logical and physical addresses are the same in compile-time and load-time address-binding schemes; logical (virtual) and physical addresses differ in </a:t>
            </a:r>
            <a:r>
              <a:rPr lang="en-US" altLang="en-US" sz="2400" dirty="0" smtClean="0">
                <a:solidFill>
                  <a:srgbClr val="FF0000"/>
                </a:solidFill>
              </a:rPr>
              <a:t>execution-time </a:t>
            </a:r>
            <a:r>
              <a:rPr lang="en-US" altLang="en-US" sz="2400" dirty="0" smtClean="0"/>
              <a:t>address-binding scheme</a:t>
            </a:r>
          </a:p>
          <a:p>
            <a:pPr marL="0" indent="0">
              <a:buFont typeface="Monotype Sorts" pitchFamily="-84" charset="2"/>
              <a:buNone/>
              <a:defRPr/>
            </a:pPr>
            <a:r>
              <a:rPr lang="en-US" sz="2400" dirty="0" smtClean="0"/>
              <a:t> </a:t>
            </a:r>
          </a:p>
          <a:p>
            <a:pPr>
              <a:defRPr/>
            </a:pPr>
            <a:endParaRPr lang="en-US" altLang="en-US" sz="2000" dirty="0" smtClean="0"/>
          </a:p>
          <a:p>
            <a:pPr>
              <a:defRPr/>
            </a:pPr>
            <a:endParaRPr lang="en-US" altLang="en-US" dirty="0" smtClean="0"/>
          </a:p>
          <a:p>
            <a:pPr marL="0" indent="0">
              <a:buFont typeface="Monotype Sorts" pitchFamily="-84" charset="2"/>
              <a:buNone/>
              <a:defRPr/>
            </a:pPr>
            <a:endParaRPr lang="en-US" altLang="en-US"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271588" y="369888"/>
            <a:ext cx="11758612" cy="768350"/>
          </a:xfrm>
        </p:spPr>
        <p:txBody>
          <a:bodyPr/>
          <a:lstStyle/>
          <a:p>
            <a:pPr eaLnBrk="1" hangingPunct="1"/>
            <a:r>
              <a:rPr lang="en-US" altLang="en-US" smtClean="0"/>
              <a:t>Memory-Management Unit (</a:t>
            </a:r>
            <a:r>
              <a:rPr lang="en-US" altLang="en-US" sz="4000" smtClean="0"/>
              <a:t>MMU</a:t>
            </a:r>
            <a:r>
              <a:rPr lang="en-US" altLang="en-US" smtClean="0"/>
              <a:t>)</a:t>
            </a:r>
          </a:p>
        </p:txBody>
      </p:sp>
      <p:sp>
        <p:nvSpPr>
          <p:cNvPr id="28675" name="Rectangle 3"/>
          <p:cNvSpPr>
            <a:spLocks noGrp="1" noChangeArrowheads="1"/>
          </p:cNvSpPr>
          <p:nvPr>
            <p:ph type="body" idx="1"/>
          </p:nvPr>
        </p:nvSpPr>
        <p:spPr>
          <a:xfrm>
            <a:off x="1116013" y="1441450"/>
            <a:ext cx="11596687" cy="5978525"/>
          </a:xfrm>
        </p:spPr>
        <p:txBody>
          <a:bodyPr/>
          <a:lstStyle/>
          <a:p>
            <a:pPr>
              <a:defRPr/>
            </a:pPr>
            <a:r>
              <a:rPr lang="en-US" sz="2400" dirty="0" smtClean="0">
                <a:solidFill>
                  <a:srgbClr val="FF0000"/>
                </a:solidFill>
              </a:rPr>
              <a:t>Memory Management Unit (MMU) </a:t>
            </a:r>
            <a:r>
              <a:rPr lang="en-US" sz="2400" dirty="0" smtClean="0"/>
              <a:t>is a </a:t>
            </a:r>
            <a:r>
              <a:rPr lang="en-US" sz="2400" b="1" dirty="0" smtClean="0">
                <a:solidFill>
                  <a:srgbClr val="FF0000"/>
                </a:solidFill>
              </a:rPr>
              <a:t>hardware-based</a:t>
            </a:r>
            <a:r>
              <a:rPr lang="en-US" sz="2400" dirty="0" smtClean="0"/>
              <a:t> memory management unit which </a:t>
            </a:r>
            <a:r>
              <a:rPr lang="en-US" sz="2400" dirty="0" smtClean="0">
                <a:solidFill>
                  <a:srgbClr val="FF0000"/>
                </a:solidFill>
              </a:rPr>
              <a:t>converts virtual address </a:t>
            </a:r>
            <a:r>
              <a:rPr lang="en-US" sz="2400" dirty="0" smtClean="0"/>
              <a:t>of programs and data that are compiled to </a:t>
            </a:r>
            <a:r>
              <a:rPr lang="en-US" sz="2400" dirty="0" smtClean="0">
                <a:solidFill>
                  <a:srgbClr val="FF0000"/>
                </a:solidFill>
              </a:rPr>
              <a:t>physical address</a:t>
            </a:r>
            <a:r>
              <a:rPr lang="en-US" sz="2400" dirty="0" smtClean="0"/>
              <a:t>.</a:t>
            </a:r>
          </a:p>
          <a:p>
            <a:pPr>
              <a:defRPr/>
            </a:pPr>
            <a:r>
              <a:rPr lang="en-US" sz="2400" dirty="0" smtClean="0"/>
              <a:t>An </a:t>
            </a:r>
            <a:r>
              <a:rPr lang="en-US" sz="2400" i="1" dirty="0">
                <a:solidFill>
                  <a:srgbClr val="FF0000"/>
                </a:solidFill>
              </a:rPr>
              <a:t>active</a:t>
            </a:r>
            <a:r>
              <a:rPr lang="en-US" sz="2400" i="1" dirty="0"/>
              <a:t> </a:t>
            </a:r>
            <a:r>
              <a:rPr lang="en-US" sz="2400" dirty="0"/>
              <a:t>region </a:t>
            </a:r>
            <a:r>
              <a:rPr lang="en-US" sz="2400" dirty="0" smtClean="0"/>
              <a:t>in memory contains </a:t>
            </a:r>
            <a:r>
              <a:rPr lang="en-US" sz="2400" dirty="0"/>
              <a:t>code or data in current use by the system; a </a:t>
            </a:r>
            <a:r>
              <a:rPr lang="en-US" sz="2400" i="1" dirty="0"/>
              <a:t>dormant </a:t>
            </a:r>
            <a:r>
              <a:rPr lang="en-US" sz="2400" dirty="0"/>
              <a:t>region contains code or data that is not in current use, but is likely to become active in a short time. A dormant region is protected and therefore inaccessible to the current running task.</a:t>
            </a:r>
          </a:p>
          <a:p>
            <a:pPr>
              <a:defRPr/>
            </a:pPr>
            <a:r>
              <a:rPr lang="en-US" sz="2400" dirty="0" smtClean="0"/>
              <a:t>Each </a:t>
            </a:r>
            <a:r>
              <a:rPr lang="en-US" sz="2400" dirty="0"/>
              <a:t>task is provided its own </a:t>
            </a:r>
            <a:r>
              <a:rPr lang="en-US" sz="2400" dirty="0" smtClean="0"/>
              <a:t>virtual (logical ) </a:t>
            </a:r>
            <a:r>
              <a:rPr lang="en-US" sz="2400" dirty="0"/>
              <a:t>memory map for the purpose of compiling and linking the code and data, which make up the task. A kernel layer then manages the placement of the multiple tasks in physical memory so they have a distinct location in physical memory that is different from the virtual location it is designed to run in.</a:t>
            </a:r>
          </a:p>
          <a:p>
            <a:pPr marL="0" indent="0">
              <a:buFont typeface="Monotype Sorts" pitchFamily="-84" charset="2"/>
              <a:buNone/>
              <a:defRPr/>
            </a:pPr>
            <a:endParaRPr lang="en-US" sz="2400"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smtClean="0"/>
              <a:t>MMU</a:t>
            </a:r>
          </a:p>
        </p:txBody>
      </p:sp>
      <p:sp>
        <p:nvSpPr>
          <p:cNvPr id="3" name="Content Placeholder 2"/>
          <p:cNvSpPr>
            <a:spLocks noGrp="1"/>
          </p:cNvSpPr>
          <p:nvPr>
            <p:ph idx="1"/>
          </p:nvPr>
        </p:nvSpPr>
        <p:spPr/>
        <p:txBody>
          <a:bodyPr/>
          <a:lstStyle/>
          <a:p>
            <a:pPr>
              <a:defRPr/>
            </a:pPr>
            <a:r>
              <a:rPr lang="en-US" sz="2400" dirty="0" smtClean="0"/>
              <a:t>To permit tasks to have their own virtual memory map, the </a:t>
            </a:r>
            <a:r>
              <a:rPr lang="en-US" sz="2400" dirty="0" smtClean="0">
                <a:solidFill>
                  <a:srgbClr val="FF0000"/>
                </a:solidFill>
              </a:rPr>
              <a:t>MMU</a:t>
            </a:r>
            <a:r>
              <a:rPr lang="en-US" sz="2400" dirty="0" smtClean="0"/>
              <a:t> hardware performs </a:t>
            </a:r>
            <a:r>
              <a:rPr lang="en-US" sz="2400" i="1" dirty="0" smtClean="0"/>
              <a:t>address relocation</a:t>
            </a:r>
            <a:r>
              <a:rPr lang="en-US" sz="2400" dirty="0" smtClean="0"/>
              <a:t>. </a:t>
            </a:r>
            <a:r>
              <a:rPr lang="en-US" sz="2400" dirty="0" smtClean="0">
                <a:solidFill>
                  <a:srgbClr val="FF0000"/>
                </a:solidFill>
              </a:rPr>
              <a:t>Address relocation </a:t>
            </a:r>
            <a:r>
              <a:rPr lang="en-US" sz="2400" dirty="0" smtClean="0"/>
              <a:t>is the translation of the address issued by the processor core to a different address in main memory. The translation is done by the MMU hardware</a:t>
            </a:r>
          </a:p>
          <a:p>
            <a:pPr>
              <a:defRPr/>
            </a:pPr>
            <a:r>
              <a:rPr lang="en-US" sz="2400" dirty="0" smtClean="0"/>
              <a:t>The easiest way to understand the translation process is to imagine a relocation register located in the </a:t>
            </a:r>
            <a:r>
              <a:rPr lang="en-US" sz="2400" dirty="0" smtClean="0">
                <a:solidFill>
                  <a:srgbClr val="FF0000"/>
                </a:solidFill>
              </a:rPr>
              <a:t>MMU</a:t>
            </a:r>
            <a:r>
              <a:rPr lang="en-US" sz="2400" dirty="0" smtClean="0"/>
              <a:t> between the core and main memory.</a:t>
            </a:r>
          </a:p>
          <a:p>
            <a:pPr>
              <a:defRPr/>
            </a:pPr>
            <a:r>
              <a:rPr lang="en-US" sz="2400" dirty="0" smtClean="0"/>
              <a:t>The </a:t>
            </a:r>
            <a:r>
              <a:rPr lang="en-US" sz="2400" dirty="0" smtClean="0">
                <a:solidFill>
                  <a:srgbClr val="FF0000"/>
                </a:solidFill>
              </a:rPr>
              <a:t>MMU </a:t>
            </a:r>
            <a:r>
              <a:rPr lang="en-US" sz="2400" dirty="0" smtClean="0"/>
              <a:t>simplifies the programming of application tasks because it provides the resources needed to enable </a:t>
            </a:r>
            <a:r>
              <a:rPr lang="en-US" sz="2400" i="1" dirty="0" smtClean="0"/>
              <a:t>virtual memory</a:t>
            </a:r>
            <a:r>
              <a:rPr lang="en-US" sz="2400" dirty="0" smtClean="0"/>
              <a:t>—an additional memory space that is independent of the physical memory attached to the system.</a:t>
            </a:r>
          </a:p>
          <a:p>
            <a:pPr>
              <a:defRPr/>
            </a:pPr>
            <a:r>
              <a:rPr lang="en-US" sz="2400" dirty="0" smtClean="0"/>
              <a:t>The ARM processors MMU hardware has multiple relocation registers supporting the translation of virtual memory to physical memory. The MMU needs many relocation registers to effectively support virtual memory because the system must translate many pages to many page frames </a:t>
            </a:r>
          </a:p>
          <a:p>
            <a:pPr marL="0" indent="0">
              <a:buFont typeface="Monotype Sorts" pitchFamily="-84" charset="2"/>
              <a:buNone/>
              <a:defRPr/>
            </a:pPr>
            <a:endParaRPr lang="en-US" sz="2400" dirty="0" smtClean="0"/>
          </a:p>
          <a:p>
            <a:pPr marL="0" indent="0">
              <a:buFont typeface="Monotype Sorts" pitchFamily="-84" charset="2"/>
              <a:buNone/>
              <a:defRPr/>
            </a:pPr>
            <a:r>
              <a:rPr lang="en-US" sz="2400" dirty="0" smtClean="0"/>
              <a:t> </a:t>
            </a:r>
            <a:endParaRPr lang="en-US" altLang="en-US" sz="2400" dirty="0" smtClean="0"/>
          </a:p>
          <a:p>
            <a:pPr>
              <a:defRPr/>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379538" y="414338"/>
            <a:ext cx="12336462" cy="762000"/>
          </a:xfrm>
        </p:spPr>
        <p:txBody>
          <a:bodyPr/>
          <a:lstStyle/>
          <a:p>
            <a:pPr eaLnBrk="1" hangingPunct="1"/>
            <a:r>
              <a:rPr lang="en-US" altLang="en-US" sz="4000" smtClean="0"/>
              <a:t>Dynamic relocation using a relocation register</a:t>
            </a:r>
          </a:p>
        </p:txBody>
      </p:sp>
      <p:pic>
        <p:nvPicPr>
          <p:cNvPr id="430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4425" y="2362200"/>
            <a:ext cx="6130925" cy="394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smtClean="0"/>
              <a:t>Address Translation and MMU</a:t>
            </a:r>
          </a:p>
        </p:txBody>
      </p:sp>
      <p:pic>
        <p:nvPicPr>
          <p:cNvPr id="450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1463" y="1609725"/>
            <a:ext cx="8448675" cy="506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6"/>
          <p:cNvSpPr>
            <a:spLocks noGrp="1" noChangeArrowheads="1"/>
          </p:cNvSpPr>
          <p:nvPr>
            <p:ph type="title"/>
          </p:nvPr>
        </p:nvSpPr>
        <p:spPr/>
        <p:txBody>
          <a:bodyPr/>
          <a:lstStyle/>
          <a:p>
            <a:pPr eaLnBrk="1" hangingPunct="1"/>
            <a:r>
              <a:rPr lang="en-US" altLang="en-US" smtClean="0"/>
              <a:t>Paging</a:t>
            </a:r>
          </a:p>
        </p:txBody>
      </p:sp>
      <p:sp>
        <p:nvSpPr>
          <p:cNvPr id="37891" name="Rectangle 1027"/>
          <p:cNvSpPr>
            <a:spLocks noGrp="1" noChangeArrowheads="1"/>
          </p:cNvSpPr>
          <p:nvPr>
            <p:ph type="body" idx="1"/>
          </p:nvPr>
        </p:nvSpPr>
        <p:spPr>
          <a:xfrm>
            <a:off x="1352550" y="1362075"/>
            <a:ext cx="11403013" cy="6356350"/>
          </a:xfrm>
        </p:spPr>
        <p:txBody>
          <a:bodyPr/>
          <a:lstStyle/>
          <a:p>
            <a:pPr>
              <a:defRPr/>
            </a:pPr>
            <a:r>
              <a:rPr lang="en-US" sz="2200" dirty="0" smtClean="0"/>
              <a:t>A </a:t>
            </a:r>
            <a:r>
              <a:rPr lang="en-US" sz="2200" dirty="0"/>
              <a:t>single relocation register can only translate a single area of memory, which is set </a:t>
            </a:r>
            <a:r>
              <a:rPr lang="en-US" sz="2200" dirty="0" smtClean="0"/>
              <a:t>by the </a:t>
            </a:r>
            <a:r>
              <a:rPr lang="en-US" sz="2200" dirty="0"/>
              <a:t>number of bits in the </a:t>
            </a:r>
            <a:r>
              <a:rPr lang="en-US" sz="2200" dirty="0">
                <a:solidFill>
                  <a:srgbClr val="FF0000"/>
                </a:solidFill>
              </a:rPr>
              <a:t>offset</a:t>
            </a:r>
            <a:r>
              <a:rPr lang="en-US" sz="2200" dirty="0"/>
              <a:t> portion of the virtual </a:t>
            </a:r>
            <a:r>
              <a:rPr lang="en-US" sz="2200" dirty="0" smtClean="0"/>
              <a:t>address.</a:t>
            </a:r>
          </a:p>
          <a:p>
            <a:pPr lvl="1">
              <a:defRPr/>
            </a:pPr>
            <a:r>
              <a:rPr lang="en-US" sz="2200" dirty="0" smtClean="0"/>
              <a:t>This </a:t>
            </a:r>
            <a:r>
              <a:rPr lang="en-US" sz="2200" dirty="0"/>
              <a:t>area of virtual </a:t>
            </a:r>
            <a:r>
              <a:rPr lang="en-US" sz="2200" dirty="0" smtClean="0"/>
              <a:t>memory is </a:t>
            </a:r>
            <a:r>
              <a:rPr lang="en-US" sz="2200" dirty="0"/>
              <a:t>known as a </a:t>
            </a:r>
            <a:r>
              <a:rPr lang="en-US" sz="2200" i="1" dirty="0">
                <a:solidFill>
                  <a:srgbClr val="FF0000"/>
                </a:solidFill>
              </a:rPr>
              <a:t>page</a:t>
            </a:r>
            <a:r>
              <a:rPr lang="en-US" sz="2200" i="1" dirty="0"/>
              <a:t>. </a:t>
            </a:r>
            <a:endParaRPr lang="en-US" sz="2200" i="1" dirty="0" smtClean="0"/>
          </a:p>
          <a:p>
            <a:pPr lvl="1">
              <a:defRPr/>
            </a:pPr>
            <a:r>
              <a:rPr lang="en-US" sz="2200" dirty="0" smtClean="0"/>
              <a:t>The </a:t>
            </a:r>
            <a:r>
              <a:rPr lang="en-US" sz="2200" dirty="0"/>
              <a:t>area of physical memory pointed to by the translation process </a:t>
            </a:r>
            <a:r>
              <a:rPr lang="en-US" sz="2200" dirty="0" smtClean="0"/>
              <a:t>is known </a:t>
            </a:r>
            <a:r>
              <a:rPr lang="en-US" sz="2200" dirty="0"/>
              <a:t>as a </a:t>
            </a:r>
            <a:r>
              <a:rPr lang="en-US" sz="2200" i="1" dirty="0">
                <a:solidFill>
                  <a:srgbClr val="FF0000"/>
                </a:solidFill>
              </a:rPr>
              <a:t>page frame</a:t>
            </a:r>
            <a:r>
              <a:rPr lang="en-US" sz="2200" dirty="0" smtClean="0"/>
              <a:t>.</a:t>
            </a:r>
            <a:r>
              <a:rPr lang="en-US" altLang="en-US" sz="2200" dirty="0">
                <a:solidFill>
                  <a:srgbClr val="000000"/>
                </a:solidFill>
              </a:rPr>
              <a:t> Size </a:t>
            </a:r>
            <a:r>
              <a:rPr lang="en-US" altLang="en-US" sz="2200" dirty="0" smtClean="0"/>
              <a:t>is power of 2, between 512 bytes and 16 Mbytes. The OS keeps track of frames usage </a:t>
            </a:r>
          </a:p>
          <a:p>
            <a:pPr>
              <a:defRPr/>
            </a:pPr>
            <a:r>
              <a:rPr lang="en-US" altLang="en-US" sz="2200" dirty="0" smtClean="0"/>
              <a:t>To run a program of size </a:t>
            </a:r>
            <a:r>
              <a:rPr lang="en-US" altLang="en-US" sz="2200" b="1" i="1" dirty="0" smtClean="0"/>
              <a:t>N</a:t>
            </a:r>
            <a:r>
              <a:rPr lang="en-US" altLang="en-US" sz="2200" i="1" dirty="0" smtClean="0"/>
              <a:t> </a:t>
            </a:r>
            <a:r>
              <a:rPr lang="en-US" altLang="en-US" sz="2200" dirty="0" smtClean="0"/>
              <a:t>pages, need to find </a:t>
            </a:r>
            <a:r>
              <a:rPr lang="en-US" altLang="en-US" sz="2200" b="1" i="1" dirty="0" smtClean="0"/>
              <a:t>N</a:t>
            </a:r>
            <a:r>
              <a:rPr lang="en-US" altLang="en-US" sz="2200" dirty="0" smtClean="0"/>
              <a:t> free frames and load program</a:t>
            </a:r>
          </a:p>
          <a:p>
            <a:pPr>
              <a:defRPr/>
            </a:pPr>
            <a:r>
              <a:rPr lang="en-US" altLang="en-US" sz="2200" dirty="0" smtClean="0"/>
              <a:t>Pages and respective pages frames are stored in </a:t>
            </a:r>
            <a:r>
              <a:rPr lang="en-US" altLang="en-US" sz="2200" dirty="0" smtClean="0">
                <a:solidFill>
                  <a:srgbClr val="FF0000"/>
                </a:solidFill>
              </a:rPr>
              <a:t>Page Tables</a:t>
            </a:r>
          </a:p>
          <a:p>
            <a:pPr>
              <a:defRPr/>
            </a:pPr>
            <a:r>
              <a:rPr lang="en-US" sz="2200" dirty="0" smtClean="0"/>
              <a:t>CPU (cores) divides a process into </a:t>
            </a:r>
            <a:r>
              <a:rPr lang="en-US" sz="2200" dirty="0" smtClean="0">
                <a:solidFill>
                  <a:srgbClr val="FF0000"/>
                </a:solidFill>
              </a:rPr>
              <a:t>equal size of pages</a:t>
            </a:r>
            <a:r>
              <a:rPr lang="en-US" sz="2200" dirty="0" smtClean="0"/>
              <a:t>. Usually the </a:t>
            </a:r>
            <a:r>
              <a:rPr lang="en-US" sz="2200" dirty="0" smtClean="0">
                <a:solidFill>
                  <a:srgbClr val="FF0000"/>
                </a:solidFill>
              </a:rPr>
              <a:t>page size </a:t>
            </a:r>
            <a:r>
              <a:rPr lang="en-US" sz="2200" dirty="0" smtClean="0"/>
              <a:t>in most current OS is  </a:t>
            </a:r>
            <a:r>
              <a:rPr lang="en-US" sz="2200" dirty="0" smtClean="0">
                <a:solidFill>
                  <a:srgbClr val="FF0000"/>
                </a:solidFill>
              </a:rPr>
              <a:t>4096 bytes = 4KB = </a:t>
            </a:r>
            <a:r>
              <a:rPr lang="en-US" sz="2200" b="1" dirty="0" smtClean="0">
                <a:solidFill>
                  <a:srgbClr val="FF0000"/>
                </a:solidFill>
              </a:rPr>
              <a:t>2</a:t>
            </a:r>
            <a:r>
              <a:rPr lang="en-US" sz="2200" b="1" baseline="30000" dirty="0" smtClean="0">
                <a:solidFill>
                  <a:srgbClr val="FF0000"/>
                </a:solidFill>
              </a:rPr>
              <a:t>12</a:t>
            </a:r>
            <a:endParaRPr lang="en-US" sz="2200" dirty="0" smtClean="0">
              <a:solidFill>
                <a:srgbClr val="FF0000"/>
              </a:solidFill>
            </a:endParaRPr>
          </a:p>
          <a:p>
            <a:pPr>
              <a:defRPr/>
            </a:pPr>
            <a:endParaRPr lang="en-US" altLang="en-US" dirty="0" smtClean="0"/>
          </a:p>
          <a:p>
            <a:pPr marL="0" indent="0">
              <a:buFont typeface="Monotype Sorts" pitchFamily="-84" charset="2"/>
              <a:buNone/>
              <a:defRPr/>
            </a:pPr>
            <a:endParaRPr lang="en-US" dirty="0"/>
          </a:p>
          <a:p>
            <a:pPr marL="0" indent="0">
              <a:buFont typeface="Monotype Sorts" pitchFamily="-84" charset="2"/>
              <a:buNone/>
              <a:defRPr/>
            </a:pPr>
            <a:endParaRPr lang="en-US" altLang="en-US" dirty="0" smtClean="0"/>
          </a:p>
        </p:txBody>
      </p:sp>
      <p:pic>
        <p:nvPicPr>
          <p:cNvPr id="460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313" y="5956300"/>
            <a:ext cx="5876925"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26"/>
          <p:cNvSpPr>
            <a:spLocks noGrp="1" noChangeArrowheads="1"/>
          </p:cNvSpPr>
          <p:nvPr>
            <p:ph type="title"/>
          </p:nvPr>
        </p:nvSpPr>
        <p:spPr>
          <a:xfrm>
            <a:off x="1270000" y="369888"/>
            <a:ext cx="11760200" cy="768350"/>
          </a:xfrm>
        </p:spPr>
        <p:txBody>
          <a:bodyPr/>
          <a:lstStyle/>
          <a:p>
            <a:pPr eaLnBrk="1" hangingPunct="1"/>
            <a:r>
              <a:rPr lang="en-US" altLang="en-US" smtClean="0"/>
              <a:t>Pages </a:t>
            </a:r>
          </a:p>
        </p:txBody>
      </p:sp>
      <p:sp>
        <p:nvSpPr>
          <p:cNvPr id="38915" name="Rectangle 1027"/>
          <p:cNvSpPr>
            <a:spLocks noGrp="1" noChangeArrowheads="1"/>
          </p:cNvSpPr>
          <p:nvPr>
            <p:ph type="body" idx="1"/>
          </p:nvPr>
        </p:nvSpPr>
        <p:spPr>
          <a:xfrm>
            <a:off x="1128713" y="1266825"/>
            <a:ext cx="11598275" cy="5978525"/>
          </a:xfrm>
        </p:spPr>
        <p:txBody>
          <a:bodyPr/>
          <a:lstStyle/>
          <a:p>
            <a:pPr>
              <a:defRPr/>
            </a:pPr>
            <a:r>
              <a:rPr lang="en-US" altLang="en-US" sz="2400" dirty="0" smtClean="0"/>
              <a:t>Address generated by CPU is divided into:</a:t>
            </a:r>
          </a:p>
          <a:p>
            <a:pPr lvl="1">
              <a:defRPr/>
            </a:pPr>
            <a:r>
              <a:rPr lang="en-US" altLang="en-US" sz="2400" b="1" dirty="0" smtClean="0">
                <a:solidFill>
                  <a:srgbClr val="3366FF"/>
                </a:solidFill>
              </a:rPr>
              <a:t>Page number </a:t>
            </a:r>
            <a:r>
              <a:rPr lang="en-US" altLang="en-US" sz="2400" dirty="0" smtClean="0"/>
              <a:t>(</a:t>
            </a:r>
            <a:r>
              <a:rPr lang="en-US" altLang="en-US" sz="2400" b="1" i="1" dirty="0" smtClean="0">
                <a:solidFill>
                  <a:srgbClr val="3366FF"/>
                </a:solidFill>
              </a:rPr>
              <a:t>p</a:t>
            </a:r>
            <a:r>
              <a:rPr lang="en-US" altLang="en-US" sz="2400" dirty="0" smtClean="0"/>
              <a:t>)</a:t>
            </a:r>
            <a:r>
              <a:rPr lang="en-US" altLang="en-US" sz="2400" dirty="0" smtClean="0">
                <a:solidFill>
                  <a:srgbClr val="3366FF"/>
                </a:solidFill>
              </a:rPr>
              <a:t> </a:t>
            </a:r>
            <a:r>
              <a:rPr lang="en-US" altLang="en-US" sz="2400" dirty="0" smtClean="0"/>
              <a:t>– used as an index into a </a:t>
            </a:r>
            <a:r>
              <a:rPr lang="en-US" altLang="en-US" sz="2400" b="1" dirty="0" smtClean="0">
                <a:solidFill>
                  <a:srgbClr val="3366FF"/>
                </a:solidFill>
              </a:rPr>
              <a:t>page table </a:t>
            </a:r>
            <a:r>
              <a:rPr lang="en-US" altLang="en-US" sz="2400" dirty="0" smtClean="0"/>
              <a:t>which contains base address of each page in physical memory</a:t>
            </a:r>
          </a:p>
          <a:p>
            <a:pPr lvl="1">
              <a:defRPr/>
            </a:pPr>
            <a:r>
              <a:rPr lang="en-US" altLang="en-US" sz="2400" b="1" dirty="0" smtClean="0">
                <a:solidFill>
                  <a:srgbClr val="3366FF"/>
                </a:solidFill>
              </a:rPr>
              <a:t>Page offset </a:t>
            </a:r>
            <a:r>
              <a:rPr lang="en-US" altLang="en-US" sz="2400" dirty="0" smtClean="0"/>
              <a:t>(</a:t>
            </a:r>
            <a:r>
              <a:rPr lang="en-US" altLang="en-US" sz="2400" b="1" i="1" dirty="0" smtClean="0">
                <a:solidFill>
                  <a:srgbClr val="3366FF"/>
                </a:solidFill>
              </a:rPr>
              <a:t>d</a:t>
            </a:r>
            <a:r>
              <a:rPr lang="en-US" altLang="en-US" sz="2400" dirty="0" smtClean="0"/>
              <a:t>)</a:t>
            </a:r>
            <a:r>
              <a:rPr lang="en-US" altLang="en-US" sz="2400" dirty="0" smtClean="0">
                <a:solidFill>
                  <a:srgbClr val="3366FF"/>
                </a:solidFill>
              </a:rPr>
              <a:t> </a:t>
            </a:r>
            <a:r>
              <a:rPr lang="en-US" altLang="en-US" sz="2400" dirty="0" smtClean="0"/>
              <a:t>– combined with base address to define the physical memory address that is sent to the memory unit</a:t>
            </a:r>
          </a:p>
          <a:p>
            <a:pPr lvl="1">
              <a:defRPr/>
            </a:pPr>
            <a:endParaRPr lang="en-US" altLang="en-US" dirty="0"/>
          </a:p>
          <a:p>
            <a:pPr lvl="1">
              <a:defRPr/>
            </a:pPr>
            <a:endParaRPr lang="en-US" altLang="en-US" dirty="0" smtClean="0"/>
          </a:p>
          <a:p>
            <a:pPr marL="652463" lvl="1" indent="0">
              <a:buFont typeface="Monotype Sorts" pitchFamily="-84" charset="2"/>
              <a:buNone/>
              <a:defRPr/>
            </a:pPr>
            <a:endParaRPr lang="en-US" altLang="en-US" dirty="0" smtClean="0"/>
          </a:p>
          <a:p>
            <a:pPr>
              <a:defRPr/>
            </a:pPr>
            <a:endParaRPr lang="en-US" dirty="0" smtClean="0"/>
          </a:p>
          <a:p>
            <a:pPr marL="652463" lvl="1" indent="0">
              <a:buFont typeface="Monotype Sorts" pitchFamily="-84" charset="2"/>
              <a:buNone/>
              <a:defRPr/>
            </a:pPr>
            <a:endParaRPr lang="en-US" altLang="en-US" dirty="0" smtClean="0"/>
          </a:p>
        </p:txBody>
      </p:sp>
      <p:pic>
        <p:nvPicPr>
          <p:cNvPr id="4813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0" y="4283075"/>
            <a:ext cx="4314825" cy="97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smtClean="0"/>
              <a:t>Page Tables and PTEs</a:t>
            </a:r>
          </a:p>
        </p:txBody>
      </p:sp>
      <p:sp>
        <p:nvSpPr>
          <p:cNvPr id="50179" name="Content Placeholder 3"/>
          <p:cNvSpPr>
            <a:spLocks noGrp="1"/>
          </p:cNvSpPr>
          <p:nvPr>
            <p:ph idx="1"/>
          </p:nvPr>
        </p:nvSpPr>
        <p:spPr>
          <a:xfrm>
            <a:off x="1209675" y="1644650"/>
            <a:ext cx="12344400" cy="5948363"/>
          </a:xfrm>
        </p:spPr>
        <p:txBody>
          <a:bodyPr>
            <a:spAutoFit/>
          </a:bodyPr>
          <a:lstStyle/>
          <a:p>
            <a:r>
              <a:rPr lang="en-US" altLang="en-US" sz="2400" smtClean="0">
                <a:solidFill>
                  <a:srgbClr val="FF0000"/>
                </a:solidFill>
              </a:rPr>
              <a:t>Page Tables </a:t>
            </a:r>
            <a:r>
              <a:rPr lang="en-US" altLang="en-US" sz="2400" smtClean="0"/>
              <a:t>contain descriptions of virtual page information. </a:t>
            </a:r>
            <a:r>
              <a:rPr lang="en-US" altLang="en-US" sz="2400" smtClean="0">
                <a:solidFill>
                  <a:srgbClr val="FF0000"/>
                </a:solidFill>
              </a:rPr>
              <a:t>A page table entry (PTE) </a:t>
            </a:r>
            <a:r>
              <a:rPr lang="en-US" altLang="en-US" sz="2400" smtClean="0"/>
              <a:t>are organized by virtual address and contains the translation data to map a </a:t>
            </a:r>
            <a:r>
              <a:rPr lang="en-US" altLang="en-US" sz="2400" smtClean="0">
                <a:solidFill>
                  <a:srgbClr val="FF0000"/>
                </a:solidFill>
              </a:rPr>
              <a:t>page</a:t>
            </a:r>
            <a:r>
              <a:rPr lang="en-US" altLang="en-US" sz="2400" smtClean="0"/>
              <a:t> in virtual memory to a </a:t>
            </a:r>
            <a:r>
              <a:rPr lang="en-US" altLang="en-US" sz="2400" smtClean="0">
                <a:solidFill>
                  <a:srgbClr val="FF0000"/>
                </a:solidFill>
              </a:rPr>
              <a:t>page frame </a:t>
            </a:r>
            <a:r>
              <a:rPr lang="en-US" altLang="en-US" sz="2400" smtClean="0"/>
              <a:t>in physical memory. </a:t>
            </a:r>
          </a:p>
          <a:p>
            <a:r>
              <a:rPr lang="en-US" altLang="en-US" sz="2400" smtClean="0"/>
              <a:t>A page table is a simple array of PTEs. When many page tables are needed an index to Page Tables  is required. The index pointing to each page table will be stored in a </a:t>
            </a:r>
            <a:r>
              <a:rPr lang="en-US" altLang="en-US" sz="2400" smtClean="0">
                <a:solidFill>
                  <a:srgbClr val="FF0000"/>
                </a:solidFill>
              </a:rPr>
              <a:t>Page Directory </a:t>
            </a:r>
            <a:r>
              <a:rPr lang="en-US" altLang="en-US" sz="2400" smtClean="0"/>
              <a:t>entry </a:t>
            </a:r>
          </a:p>
          <a:p>
            <a:r>
              <a:rPr lang="en-US" altLang="en-US" sz="2400" smtClean="0"/>
              <a:t>The virtual address’s page table index field indicates which PTE within the page table corresponds to and describes the data page in question. </a:t>
            </a:r>
          </a:p>
          <a:p>
            <a:r>
              <a:rPr lang="en-US" altLang="en-US" sz="2400" smtClean="0"/>
              <a:t>A </a:t>
            </a:r>
            <a:r>
              <a:rPr lang="en-US" altLang="en-US" sz="2400" i="1" smtClean="0"/>
              <a:t>page table entry </a:t>
            </a:r>
            <a:r>
              <a:rPr lang="en-US" altLang="en-US" sz="2400" smtClean="0"/>
              <a:t>(PTE) in a page table contains the following information about a virtual page: </a:t>
            </a:r>
          </a:p>
          <a:p>
            <a:pPr lvl="1"/>
            <a:r>
              <a:rPr lang="en-US" altLang="en-US" sz="2400" smtClean="0"/>
              <a:t>the physical base address used to translate the virtual page to the physical page frame,</a:t>
            </a:r>
          </a:p>
          <a:p>
            <a:pPr lvl="1"/>
            <a:r>
              <a:rPr lang="en-US" altLang="en-US" sz="2400" smtClean="0"/>
              <a:t>the access permission assigned to the page, and the cache and write buffer configuration for the page.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123950" y="369888"/>
            <a:ext cx="11906250" cy="768350"/>
          </a:xfrm>
        </p:spPr>
        <p:txBody>
          <a:bodyPr/>
          <a:lstStyle/>
          <a:p>
            <a:pPr eaLnBrk="1" hangingPunct="1"/>
            <a:r>
              <a:rPr lang="en-US" altLang="en-US" smtClean="0"/>
              <a:t>Pages and Page Table</a:t>
            </a:r>
          </a:p>
        </p:txBody>
      </p:sp>
      <p:pic>
        <p:nvPicPr>
          <p:cNvPr id="51203"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8163" y="1954213"/>
            <a:ext cx="10158412" cy="538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smtClean="0"/>
              <a:t>Page Table Structure </a:t>
            </a:r>
          </a:p>
        </p:txBody>
      </p:sp>
      <p:sp>
        <p:nvSpPr>
          <p:cNvPr id="3" name="Content Placeholder 2"/>
          <p:cNvSpPr>
            <a:spLocks noGrp="1"/>
          </p:cNvSpPr>
          <p:nvPr>
            <p:ph idx="1"/>
          </p:nvPr>
        </p:nvSpPr>
        <p:spPr>
          <a:xfrm>
            <a:off x="1209675" y="1382713"/>
            <a:ext cx="11664950" cy="6040437"/>
          </a:xfrm>
        </p:spPr>
        <p:txBody>
          <a:bodyPr/>
          <a:lstStyle/>
          <a:p>
            <a:pPr>
              <a:defRPr/>
            </a:pPr>
            <a:r>
              <a:rPr lang="en-US" sz="2000" dirty="0" smtClean="0"/>
              <a:t>The page table index is 10 bits wide, allowing you to reference up to 1,024  4-byte PTEs. Of course, because x86 provides a 4-GB virtual address space, more than one </a:t>
            </a:r>
            <a:r>
              <a:rPr lang="en-US" sz="2000" dirty="0" smtClean="0">
                <a:solidFill>
                  <a:srgbClr val="FF0000"/>
                </a:solidFill>
              </a:rPr>
              <a:t>page table </a:t>
            </a:r>
            <a:r>
              <a:rPr lang="en-US" sz="2000" dirty="0" smtClean="0"/>
              <a:t>is needed to map the entire address space. </a:t>
            </a:r>
          </a:p>
          <a:p>
            <a:pPr>
              <a:defRPr/>
            </a:pPr>
            <a:r>
              <a:rPr lang="en-US" sz="2000" dirty="0" smtClean="0"/>
              <a:t>To calculate the number of page tables required to map the entire 4-GB virtual address space, divide 4 GB by the virtual memory mapped by a single page table. </a:t>
            </a:r>
          </a:p>
          <a:p>
            <a:pPr>
              <a:defRPr/>
            </a:pPr>
            <a:r>
              <a:rPr lang="en-US" sz="2000" dirty="0" smtClean="0"/>
              <a:t>Recall that each page table on an x86 system maps 4 MB of data pages. Thus, 1,024 page tables (4 GB / 4 MB) are required to map the full 4-GB address space. This corresponds with the 1,024 entries in the page directory</a:t>
            </a:r>
          </a:p>
          <a:p>
            <a:pPr>
              <a:defRPr/>
            </a:pPr>
            <a:r>
              <a:rPr lang="en-US" sz="2000" dirty="0" smtClean="0"/>
              <a:t>For example, the byte offset is 12 bits because it denotes a byte within a page, and pages are 4,096 bytes (2</a:t>
            </a:r>
            <a:r>
              <a:rPr lang="en-US" altLang="en-US" sz="2000" baseline="30000" dirty="0" smtClean="0"/>
              <a:t>12</a:t>
            </a:r>
            <a:r>
              <a:rPr lang="en-US" sz="2000" dirty="0" smtClean="0"/>
              <a:t> =4,096). </a:t>
            </a:r>
          </a:p>
          <a:p>
            <a:pPr marL="800100" lvl="1" indent="-342900">
              <a:buFont typeface="Wingdings" panose="05000000000000000000" pitchFamily="2" charset="2"/>
              <a:buChar char="q"/>
              <a:defRPr/>
            </a:pPr>
            <a:r>
              <a:rPr lang="en-US" sz="2000" dirty="0" smtClean="0"/>
              <a:t>The other indexes are 10 bits because the structures they index have 1,024 entries (2</a:t>
            </a:r>
            <a:r>
              <a:rPr lang="en-US" altLang="en-US" sz="2000" baseline="30000" dirty="0" smtClean="0"/>
              <a:t>10</a:t>
            </a:r>
            <a:r>
              <a:rPr lang="en-US" sz="2000" dirty="0" smtClean="0"/>
              <a:t> = 1,024).</a:t>
            </a:r>
          </a:p>
          <a:p>
            <a:pPr marL="800100" lvl="1" indent="-342900">
              <a:buFont typeface="Wingdings" panose="05000000000000000000" pitchFamily="2" charset="2"/>
              <a:buChar char="q"/>
              <a:defRPr/>
            </a:pPr>
            <a:r>
              <a:rPr lang="en-US" altLang="en-US" sz="2000" dirty="0" smtClean="0"/>
              <a:t>Consider a 32-bit logical address space as on modern computers with Page size of 4 KB (2</a:t>
            </a:r>
            <a:r>
              <a:rPr lang="en-US" altLang="en-US" sz="2000" baseline="30000" dirty="0" smtClean="0"/>
              <a:t>12</a:t>
            </a:r>
            <a:r>
              <a:rPr lang="en-US" altLang="en-US" sz="2000" dirty="0" smtClean="0"/>
              <a:t>), the Page table would have 1 million entries  (2</a:t>
            </a:r>
            <a:r>
              <a:rPr lang="en-US" altLang="en-US" sz="2000" baseline="30000" dirty="0" smtClean="0"/>
              <a:t>32</a:t>
            </a:r>
            <a:r>
              <a:rPr lang="en-US" altLang="en-US" sz="2000" dirty="0" smtClean="0"/>
              <a:t> / 2</a:t>
            </a:r>
            <a:r>
              <a:rPr lang="en-US" altLang="en-US" sz="2000" baseline="30000" dirty="0" smtClean="0"/>
              <a:t>12</a:t>
            </a:r>
            <a:r>
              <a:rPr lang="en-US" altLang="en-US" sz="2000" dirty="0" smtClean="0"/>
              <a:t>). </a:t>
            </a:r>
          </a:p>
          <a:p>
            <a:pPr lvl="1">
              <a:defRPr/>
            </a:pPr>
            <a:endParaRPr lang="en-US" sz="2000" dirty="0" smtClean="0"/>
          </a:p>
          <a:p>
            <a:pPr lvl="1">
              <a:defRPr/>
            </a:pPr>
            <a:endParaRPr lang="en-US" altLang="en-US" sz="2400" dirty="0" smtClean="0"/>
          </a:p>
          <a:p>
            <a:pPr>
              <a:defRPr/>
            </a:pPr>
            <a:endParaRPr lang="en-US" sz="2000" dirty="0" smtClean="0"/>
          </a:p>
          <a:p>
            <a:pPr>
              <a:defRPr/>
            </a:pPr>
            <a:endParaRPr lang="en-US" sz="2000" dirty="0" smtClean="0"/>
          </a:p>
          <a:p>
            <a:pPr>
              <a:defRPr/>
            </a:pPr>
            <a:endParaRPr lang="en-US" sz="2000" dirty="0" smtClean="0"/>
          </a:p>
          <a:p>
            <a:pPr>
              <a:defRPr/>
            </a:pPr>
            <a:endParaRPr lang="en-US" sz="2000" dirty="0"/>
          </a:p>
        </p:txBody>
      </p:sp>
      <p:pic>
        <p:nvPicPr>
          <p:cNvPr id="53252"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1050" y="6370638"/>
            <a:ext cx="5391150"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smtClean="0"/>
              <a:t>Objectives</a:t>
            </a:r>
          </a:p>
        </p:txBody>
      </p:sp>
      <p:sp>
        <p:nvSpPr>
          <p:cNvPr id="15363" name="Rectangle 3"/>
          <p:cNvSpPr>
            <a:spLocks noGrp="1" noChangeArrowheads="1"/>
          </p:cNvSpPr>
          <p:nvPr>
            <p:ph type="body" idx="1"/>
          </p:nvPr>
        </p:nvSpPr>
        <p:spPr>
          <a:xfrm>
            <a:off x="1241425" y="1900238"/>
            <a:ext cx="11493500" cy="5921375"/>
          </a:xfrm>
        </p:spPr>
        <p:txBody>
          <a:bodyPr/>
          <a:lstStyle/>
          <a:p>
            <a:r>
              <a:rPr lang="en-US" altLang="en-US" sz="2800" smtClean="0"/>
              <a:t>Describe Memory management functions</a:t>
            </a:r>
          </a:p>
          <a:p>
            <a:r>
              <a:rPr lang="en-US" altLang="en-US" sz="2800" smtClean="0"/>
              <a:t>Compare physical and logical address</a:t>
            </a:r>
          </a:p>
          <a:p>
            <a:r>
              <a:rPr lang="en-US" altLang="en-US" sz="2800" smtClean="0"/>
              <a:t>Describe memory  allocation techniques</a:t>
            </a:r>
          </a:p>
          <a:p>
            <a:r>
              <a:rPr lang="en-US" altLang="en-US" sz="2800" smtClean="0"/>
              <a:t>Describe Memory management in Linux and Windows operating systems</a:t>
            </a:r>
          </a:p>
          <a:p>
            <a:r>
              <a:rPr lang="en-US" altLang="en-US" sz="2800" smtClean="0"/>
              <a:t>To provide a detailed description of various ways of organizing memory hardware</a:t>
            </a:r>
          </a:p>
          <a:p>
            <a:r>
              <a:rPr lang="en-US" altLang="en-US" sz="2800" smtClean="0"/>
              <a:t>To discuss various memory-management techniques, including paging and segmentation</a:t>
            </a:r>
          </a:p>
          <a:p>
            <a:endParaRPr lang="en-US" altLang="en-US" sz="2800"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smtClean="0"/>
              <a:t>Page Tables structure  </a:t>
            </a:r>
          </a:p>
        </p:txBody>
      </p:sp>
      <p:pic>
        <p:nvPicPr>
          <p:cNvPr id="542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1658938"/>
            <a:ext cx="6815137"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CA" altLang="en-US" smtClean="0"/>
              <a:t>      X86 - Two Level Page Table Structure</a:t>
            </a:r>
          </a:p>
        </p:txBody>
      </p:sp>
      <p:pic>
        <p:nvPicPr>
          <p:cNvPr id="55299" name="Picture 2" descr="http://www.qnx.com/developers/docs/660/topic/com.qnx.doc.neutrino.sys_arch/images/261345408042Ftopic2Fproc_MMUs.xml_d87441e3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7388" y="2032000"/>
            <a:ext cx="7612062" cy="524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604963" y="392113"/>
            <a:ext cx="11506200" cy="825500"/>
          </a:xfrm>
        </p:spPr>
        <p:txBody>
          <a:bodyPr/>
          <a:lstStyle/>
          <a:p>
            <a:pPr eaLnBrk="1" hangingPunct="1"/>
            <a:r>
              <a:rPr lang="en-US" altLang="en-US" sz="3600" smtClean="0"/>
              <a:t>Logical to Physical Address Translation in IA-32</a:t>
            </a:r>
          </a:p>
        </p:txBody>
      </p:sp>
      <p:pic>
        <p:nvPicPr>
          <p:cNvPr id="5632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725" y="2906713"/>
            <a:ext cx="10558463"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Rectangle 3"/>
          <p:cNvSpPr>
            <a:spLocks noChangeArrowheads="1"/>
          </p:cNvSpPr>
          <p:nvPr/>
        </p:nvSpPr>
        <p:spPr bwMode="auto">
          <a:xfrm>
            <a:off x="1416050" y="4943475"/>
            <a:ext cx="112442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1529" tIns="65765" rIns="131529" bIns="65765">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600" b="1">
                <a:latin typeface="Arial" panose="020B0604020202020204" pitchFamily="34" charset="0"/>
              </a:rPr>
              <a:t> 31                      22      21                       12      11                               0</a:t>
            </a:r>
          </a:p>
        </p:txBody>
      </p:sp>
      <p:sp>
        <p:nvSpPr>
          <p:cNvPr id="56325" name="Rectangle 4"/>
          <p:cNvSpPr>
            <a:spLocks noChangeArrowheads="1"/>
          </p:cNvSpPr>
          <p:nvPr/>
        </p:nvSpPr>
        <p:spPr bwMode="auto">
          <a:xfrm>
            <a:off x="2332038" y="6389688"/>
            <a:ext cx="132397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1529" tIns="65765" rIns="131529" bIns="65765">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600" b="1">
                <a:latin typeface="Arial" panose="020B0604020202020204" pitchFamily="34" charset="0"/>
              </a:rPr>
              <a:t>10 bits</a:t>
            </a:r>
          </a:p>
        </p:txBody>
      </p:sp>
      <p:sp>
        <p:nvSpPr>
          <p:cNvPr id="56326" name="Rectangle 5"/>
          <p:cNvSpPr>
            <a:spLocks noChangeArrowheads="1"/>
          </p:cNvSpPr>
          <p:nvPr/>
        </p:nvSpPr>
        <p:spPr bwMode="auto">
          <a:xfrm>
            <a:off x="5735638" y="6389688"/>
            <a:ext cx="1322387"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1529" tIns="65765" rIns="131529" bIns="65765">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600" b="1">
                <a:latin typeface="Arial" panose="020B0604020202020204" pitchFamily="34" charset="0"/>
              </a:rPr>
              <a:t>10 bits</a:t>
            </a:r>
          </a:p>
        </p:txBody>
      </p:sp>
      <p:sp>
        <p:nvSpPr>
          <p:cNvPr id="56327" name="Rectangle 6"/>
          <p:cNvSpPr>
            <a:spLocks noChangeArrowheads="1"/>
          </p:cNvSpPr>
          <p:nvPr/>
        </p:nvSpPr>
        <p:spPr bwMode="auto">
          <a:xfrm>
            <a:off x="9623425" y="6386513"/>
            <a:ext cx="13239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1529" tIns="65765" rIns="131529" bIns="65765">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600" b="1">
                <a:latin typeface="Arial" panose="020B0604020202020204" pitchFamily="34" charset="0"/>
              </a:rPr>
              <a:t>12 bits</a:t>
            </a:r>
          </a:p>
        </p:txBody>
      </p:sp>
      <p:sp>
        <p:nvSpPr>
          <p:cNvPr id="56328" name="Rectangle 7"/>
          <p:cNvSpPr>
            <a:spLocks noChangeArrowheads="1"/>
          </p:cNvSpPr>
          <p:nvPr/>
        </p:nvSpPr>
        <p:spPr bwMode="auto">
          <a:xfrm>
            <a:off x="1639888" y="5421313"/>
            <a:ext cx="3011487" cy="862012"/>
          </a:xfrm>
          <a:prstGeom prst="rect">
            <a:avLst/>
          </a:prstGeom>
          <a:gradFill rotWithShape="0">
            <a:gsLst>
              <a:gs pos="0">
                <a:srgbClr val="FF9966"/>
              </a:gs>
              <a:gs pos="100000">
                <a:srgbClr val="E5895C"/>
              </a:gs>
            </a:gsLst>
            <a:lin ang="5400000" scaled="1"/>
          </a:gradFill>
          <a:ln w="12700" algn="ctr">
            <a:solidFill>
              <a:schemeClr val="tx1"/>
            </a:solidFill>
            <a:miter lim="800000"/>
            <a:headEnd/>
            <a:tailEnd/>
          </a:ln>
          <a:effectLst>
            <a:outerShdw dist="107763" dir="2700000" algn="ctr" rotWithShape="0">
              <a:schemeClr val="bg2"/>
            </a:outerShdw>
          </a:effectLst>
        </p:spPr>
        <p:txBody>
          <a:bodyPr wrap="none" lIns="130622" tIns="65311" rIns="130622" bIns="65311" anchor="ctr"/>
          <a:lstStyle/>
          <a:p>
            <a:pPr algn="ctr"/>
            <a:r>
              <a:rPr lang="en-US" altLang="en-US" sz="2600" b="1">
                <a:latin typeface="Arial" panose="020B0604020202020204" pitchFamily="34" charset="0"/>
              </a:rPr>
              <a:t>Page table</a:t>
            </a:r>
          </a:p>
          <a:p>
            <a:pPr algn="ctr"/>
            <a:r>
              <a:rPr lang="en-US" altLang="en-US" sz="2600" b="1">
                <a:latin typeface="Arial" panose="020B0604020202020204" pitchFamily="34" charset="0"/>
              </a:rPr>
              <a:t>selector</a:t>
            </a:r>
          </a:p>
        </p:txBody>
      </p:sp>
      <p:sp>
        <p:nvSpPr>
          <p:cNvPr id="56329" name="Rectangle 8"/>
          <p:cNvSpPr>
            <a:spLocks noChangeArrowheads="1"/>
          </p:cNvSpPr>
          <p:nvPr/>
        </p:nvSpPr>
        <p:spPr bwMode="auto">
          <a:xfrm>
            <a:off x="4940300" y="5421313"/>
            <a:ext cx="3192463" cy="862012"/>
          </a:xfrm>
          <a:prstGeom prst="rect">
            <a:avLst/>
          </a:prstGeom>
          <a:gradFill rotWithShape="0">
            <a:gsLst>
              <a:gs pos="0">
                <a:srgbClr val="DE5C74"/>
              </a:gs>
              <a:gs pos="100000">
                <a:srgbClr val="F76681"/>
              </a:gs>
            </a:gsLst>
            <a:lin ang="5400000" scaled="1"/>
          </a:gradFill>
          <a:ln w="12700" algn="ctr">
            <a:solidFill>
              <a:schemeClr val="tx1"/>
            </a:solidFill>
            <a:miter lim="800000"/>
            <a:headEnd/>
            <a:tailEnd/>
          </a:ln>
          <a:effectLst>
            <a:outerShdw dist="107763" dir="2700000" algn="ctr" rotWithShape="0">
              <a:schemeClr val="bg2"/>
            </a:outerShdw>
          </a:effectLst>
        </p:spPr>
        <p:txBody>
          <a:bodyPr wrap="none" lIns="130622" tIns="65311" rIns="130622" bIns="65311" anchor="ctr"/>
          <a:lstStyle/>
          <a:p>
            <a:pPr algn="ctr"/>
            <a:r>
              <a:rPr lang="en-US" altLang="en-US" sz="2600" b="1">
                <a:latin typeface="Arial" panose="020B0604020202020204" pitchFamily="34" charset="0"/>
              </a:rPr>
              <a:t>Page table</a:t>
            </a:r>
          </a:p>
          <a:p>
            <a:pPr algn="ctr"/>
            <a:r>
              <a:rPr lang="en-US" altLang="en-US" sz="2600" b="1">
                <a:latin typeface="Arial" panose="020B0604020202020204" pitchFamily="34" charset="0"/>
              </a:rPr>
              <a:t>entry selector</a:t>
            </a:r>
          </a:p>
        </p:txBody>
      </p:sp>
      <p:sp>
        <p:nvSpPr>
          <p:cNvPr id="11" name="Rectangle 9"/>
          <p:cNvSpPr>
            <a:spLocks noChangeArrowheads="1"/>
          </p:cNvSpPr>
          <p:nvPr/>
        </p:nvSpPr>
        <p:spPr bwMode="auto">
          <a:xfrm>
            <a:off x="8451850" y="5421313"/>
            <a:ext cx="3984625" cy="862012"/>
          </a:xfrm>
          <a:prstGeom prst="rect">
            <a:avLst/>
          </a:prstGeom>
          <a:gradFill rotWithShape="0">
            <a:gsLst>
              <a:gs pos="0">
                <a:schemeClr val="accent1"/>
              </a:gs>
              <a:gs pos="50000">
                <a:schemeClr val="accent1">
                  <a:gamma/>
                  <a:tint val="80000"/>
                  <a:invGamma/>
                </a:schemeClr>
              </a:gs>
              <a:gs pos="100000">
                <a:schemeClr val="accent1"/>
              </a:gs>
            </a:gsLst>
            <a:lin ang="2700000" scaled="1"/>
          </a:gradFill>
          <a:ln w="12700">
            <a:solidFill>
              <a:schemeClr val="tx1"/>
            </a:solidFill>
            <a:miter lim="800000"/>
            <a:headEnd/>
            <a:tailEnd/>
          </a:ln>
          <a:effectLst>
            <a:outerShdw dist="107763" dir="2700000" algn="ctr" rotWithShape="0">
              <a:schemeClr val="bg2"/>
            </a:outerShdw>
          </a:effectLst>
        </p:spPr>
        <p:txBody>
          <a:bodyPr wrap="none" lIns="131529" tIns="65765" rIns="131529" bIns="65765" anchor="ctr"/>
          <a:lstStyle/>
          <a:p>
            <a:pPr algn="ctr">
              <a:defRPr/>
            </a:pPr>
            <a:r>
              <a:rPr lang="en-US" sz="2600" b="1">
                <a:latin typeface="Arial" charset="0"/>
              </a:rPr>
              <a:t>Byte within page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752600" y="369888"/>
            <a:ext cx="11803063" cy="768350"/>
          </a:xfrm>
        </p:spPr>
        <p:txBody>
          <a:bodyPr/>
          <a:lstStyle/>
          <a:p>
            <a:pPr eaLnBrk="1" hangingPunct="1"/>
            <a:r>
              <a:rPr lang="en-US" altLang="en-US" smtClean="0"/>
              <a:t>Intel IA-32 Two-Level Page table</a:t>
            </a:r>
          </a:p>
        </p:txBody>
      </p:sp>
      <p:pic>
        <p:nvPicPr>
          <p:cNvPr id="5837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1625600"/>
            <a:ext cx="7678738" cy="665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2"/>
          <p:cNvSpPr>
            <a:spLocks noGrp="1"/>
          </p:cNvSpPr>
          <p:nvPr>
            <p:ph type="title"/>
          </p:nvPr>
        </p:nvSpPr>
        <p:spPr/>
        <p:txBody>
          <a:bodyPr/>
          <a:lstStyle/>
          <a:p>
            <a:r>
              <a:rPr lang="en-US" altLang="en-US" smtClean="0"/>
              <a:t>          ARM MMU and Two Level Page table</a:t>
            </a:r>
          </a:p>
        </p:txBody>
      </p:sp>
      <p:sp>
        <p:nvSpPr>
          <p:cNvPr id="60419" name="Content Placeholder 3"/>
          <p:cNvSpPr>
            <a:spLocks noGrp="1"/>
          </p:cNvSpPr>
          <p:nvPr>
            <p:ph idx="1"/>
          </p:nvPr>
        </p:nvSpPr>
        <p:spPr>
          <a:xfrm>
            <a:off x="1209675" y="1590675"/>
            <a:ext cx="12344400" cy="6040438"/>
          </a:xfrm>
        </p:spPr>
        <p:txBody>
          <a:bodyPr/>
          <a:lstStyle/>
          <a:p>
            <a:r>
              <a:rPr lang="en-US" altLang="en-US" sz="2400" smtClean="0"/>
              <a:t>The hardware has a multilevel page table architecture. There are two levels of page table: level 1 (L1) and level 2 (L2).</a:t>
            </a:r>
          </a:p>
          <a:p>
            <a:r>
              <a:rPr lang="en-US" altLang="en-US" sz="2400" smtClean="0"/>
              <a:t>There is a single level 1 page table known as the L1 </a:t>
            </a:r>
            <a:r>
              <a:rPr lang="en-US" altLang="en-US" sz="2400" i="1" smtClean="0"/>
              <a:t>master </a:t>
            </a:r>
            <a:r>
              <a:rPr lang="en-US" altLang="en-US" sz="2400" smtClean="0"/>
              <a:t>page table that can contain two types of page table entry. It can hold pointers to the starting address of level 2 page tables, and page table entries for translating 1 MB pages. </a:t>
            </a:r>
          </a:p>
          <a:p>
            <a:r>
              <a:rPr lang="en-US" altLang="en-US" sz="2400" smtClean="0"/>
              <a:t>The master L1 page table divides the 4 GB address space into 1 MB sections; hence the L1 page table contains 4096 page table entries. The master table is a hybrid table that acts as both a page directory of L2 page tables and a page table translating 1 MB virtual pages called </a:t>
            </a:r>
            <a:r>
              <a:rPr lang="en-US" altLang="en-US" sz="2400" i="1" smtClean="0"/>
              <a:t>sections</a:t>
            </a:r>
            <a:r>
              <a:rPr lang="en-US" altLang="en-US" sz="2400" smtClean="0"/>
              <a:t>. </a:t>
            </a:r>
          </a:p>
          <a:p>
            <a:r>
              <a:rPr lang="en-US" altLang="en-US" sz="2400" smtClean="0"/>
              <a:t>If the L1 table is acting as a directory, then the PTE contains a pointer to either an L2 </a:t>
            </a:r>
            <a:r>
              <a:rPr lang="en-US" altLang="en-US" sz="2400" i="1" smtClean="0"/>
              <a:t>coarse </a:t>
            </a:r>
            <a:r>
              <a:rPr lang="en-US" altLang="en-US" sz="2400" smtClean="0"/>
              <a:t>or L2 </a:t>
            </a:r>
            <a:r>
              <a:rPr lang="en-US" altLang="en-US" sz="2400" i="1" smtClean="0"/>
              <a:t>fine </a:t>
            </a:r>
            <a:r>
              <a:rPr lang="en-US" altLang="en-US" sz="2400" smtClean="0"/>
              <a:t>page table that represents 1 MB of virtual memory. If the L1 master table is translating a 1 MB section, then the PTE contains the base address of the 1 MB page frame in physical memory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smtClean="0"/>
              <a:t>ARM –Two Level Page Table </a:t>
            </a:r>
          </a:p>
        </p:txBody>
      </p:sp>
      <p:pic>
        <p:nvPicPr>
          <p:cNvPr id="614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462088"/>
            <a:ext cx="8172450" cy="621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1123950" y="369888"/>
            <a:ext cx="12344400" cy="768350"/>
          </a:xfrm>
        </p:spPr>
        <p:txBody>
          <a:bodyPr/>
          <a:lstStyle/>
          <a:p>
            <a:r>
              <a:rPr lang="en-US" altLang="en-US" smtClean="0"/>
              <a:t>      </a:t>
            </a:r>
            <a:br>
              <a:rPr lang="en-US" altLang="en-US" smtClean="0"/>
            </a:br>
            <a:r>
              <a:rPr lang="en-US" altLang="en-US" smtClean="0"/>
              <a:t>       </a:t>
            </a:r>
            <a:br>
              <a:rPr lang="en-US" altLang="en-US" smtClean="0"/>
            </a:br>
            <a:r>
              <a:rPr lang="en-US" altLang="en-US" smtClean="0"/>
              <a:t>  Linux -Three Level Page Table Structure</a:t>
            </a:r>
          </a:p>
        </p:txBody>
      </p:sp>
      <p:sp>
        <p:nvSpPr>
          <p:cNvPr id="62467" name="AutoShape 2" descr="https://www.cs.uic.edu/%7Ejbell/CourseNotes/OperatingSystems/images/Chapter8/8_24_ThreeLevelPaging.jpg"/>
          <p:cNvSpPr>
            <a:spLocks noChangeAspect="1" noChangeArrowheads="1"/>
          </p:cNvSpPr>
          <p:nvPr/>
        </p:nvSpPr>
        <p:spPr bwMode="auto">
          <a:xfrm>
            <a:off x="173038" y="-2071688"/>
            <a:ext cx="6762750" cy="432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pic>
        <p:nvPicPr>
          <p:cNvPr id="6246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425" y="1801813"/>
            <a:ext cx="8816975" cy="4899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2"/>
          <p:cNvSpPr>
            <a:spLocks noGrp="1"/>
          </p:cNvSpPr>
          <p:nvPr>
            <p:ph type="title"/>
          </p:nvPr>
        </p:nvSpPr>
        <p:spPr/>
        <p:txBody>
          <a:bodyPr/>
          <a:lstStyle/>
          <a:p>
            <a:r>
              <a:rPr lang="en-US" altLang="en-US" smtClean="0"/>
              <a:t>X64 Virtual Addressing</a:t>
            </a:r>
          </a:p>
        </p:txBody>
      </p:sp>
      <p:sp>
        <p:nvSpPr>
          <p:cNvPr id="4" name="Content Placeholder 3"/>
          <p:cNvSpPr>
            <a:spLocks noGrp="1"/>
          </p:cNvSpPr>
          <p:nvPr>
            <p:ph idx="1"/>
          </p:nvPr>
        </p:nvSpPr>
        <p:spPr/>
        <p:txBody>
          <a:bodyPr/>
          <a:lstStyle/>
          <a:p>
            <a:pPr>
              <a:defRPr/>
            </a:pPr>
            <a:r>
              <a:rPr lang="en-US" sz="2400" dirty="0" smtClean="0"/>
              <a:t>AMD’s and Intel’s current x64 processors implement only 256 TB of virtual address space. That is, only the low-order 48 bits of a 64-bit virtual address are implemented.</a:t>
            </a:r>
          </a:p>
          <a:p>
            <a:pPr>
              <a:defRPr/>
            </a:pPr>
            <a:r>
              <a:rPr lang="en-US" sz="2400" dirty="0" smtClean="0"/>
              <a:t>Windows </a:t>
            </a:r>
            <a:r>
              <a:rPr lang="en-US" sz="2400" dirty="0"/>
              <a:t>on x64 has </a:t>
            </a:r>
            <a:r>
              <a:rPr lang="en-US" sz="2400" dirty="0" smtClean="0"/>
              <a:t>limitation</a:t>
            </a:r>
            <a:r>
              <a:rPr lang="en-US" sz="2400" dirty="0"/>
              <a:t>: of the 256 TB of virtual address space available on x64 processors</a:t>
            </a:r>
            <a:r>
              <a:rPr lang="en-US" sz="2400" dirty="0" smtClean="0"/>
              <a:t>, Windows </a:t>
            </a:r>
            <a:r>
              <a:rPr lang="en-US" sz="2400" dirty="0"/>
              <a:t>at present allows only the use of a little more than 16 TB. This is split into two </a:t>
            </a:r>
            <a:r>
              <a:rPr lang="en-US" sz="2400" dirty="0" smtClean="0"/>
              <a:t>8-TB regions</a:t>
            </a:r>
            <a:r>
              <a:rPr lang="en-US" sz="2400" dirty="0"/>
              <a:t>, the user mode, per-process region starting at 0 and working toward higher addresses (</a:t>
            </a:r>
            <a:r>
              <a:rPr lang="en-US" sz="2400" dirty="0" smtClean="0"/>
              <a:t>ending at </a:t>
            </a:r>
            <a:r>
              <a:rPr lang="en-US" sz="2400" dirty="0"/>
              <a:t>0x000007FFFFFFFFFF), and a kernel-mode, </a:t>
            </a:r>
            <a:r>
              <a:rPr lang="en-US" sz="2400" dirty="0" smtClean="0"/>
              <a:t>system wide </a:t>
            </a:r>
            <a:r>
              <a:rPr lang="en-US" sz="2400" dirty="0"/>
              <a:t>region starting at “all Fs” and </a:t>
            </a:r>
            <a:r>
              <a:rPr lang="en-US" sz="2400" dirty="0" smtClean="0"/>
              <a:t>working toward </a:t>
            </a:r>
            <a:r>
              <a:rPr lang="en-US" sz="2400" dirty="0"/>
              <a:t>lower addresses, ending at 0xFFFFF80000000000 for most purposes. </a:t>
            </a:r>
            <a:endParaRPr lang="en-US" sz="2400" dirty="0" smtClean="0"/>
          </a:p>
          <a:p>
            <a:pPr>
              <a:defRPr/>
            </a:pPr>
            <a:r>
              <a:rPr lang="en-US" altLang="en-US" sz="2400" dirty="0" smtClean="0"/>
              <a:t>In </a:t>
            </a:r>
            <a:r>
              <a:rPr lang="en-US" altLang="en-US" sz="2400" dirty="0"/>
              <a:t>practice only implement 48 bit addressing</a:t>
            </a:r>
          </a:p>
          <a:p>
            <a:pPr lvl="1">
              <a:defRPr/>
            </a:pPr>
            <a:r>
              <a:rPr lang="en-US" altLang="en-US" sz="2400" dirty="0"/>
              <a:t>Page sizes of 4 KB, 2 MB, 1 GB</a:t>
            </a:r>
          </a:p>
          <a:p>
            <a:pPr lvl="1">
              <a:defRPr/>
            </a:pPr>
            <a:r>
              <a:rPr lang="en-US" altLang="en-US" sz="2400" dirty="0"/>
              <a:t>Four levels of paging hierarchy</a:t>
            </a:r>
          </a:p>
          <a:p>
            <a:pPr marL="0" indent="0">
              <a:buFont typeface="Monotype Sorts" pitchFamily="-84" charset="2"/>
              <a:buNone/>
              <a:defRPr/>
            </a:pP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4"/>
          <p:cNvSpPr>
            <a:spLocks noGrp="1"/>
          </p:cNvSpPr>
          <p:nvPr>
            <p:ph type="sldNum" sz="quarter" idx="4294967295"/>
          </p:nvPr>
        </p:nvSpPr>
        <p:spPr bwMode="auto">
          <a:xfrm>
            <a:off x="13144500" y="8839200"/>
            <a:ext cx="5715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631950" indent="-325438">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2284413" indent="-325438">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938463" indent="-325438">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3395663" indent="-325438"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3852863" indent="-325438"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4310063" indent="-325438"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4767263" indent="-325438"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spcBef>
                <a:spcPct val="0"/>
              </a:spcBef>
              <a:buClrTx/>
              <a:buSzTx/>
              <a:buFontTx/>
              <a:buNone/>
            </a:pPr>
            <a:fld id="{0F966F02-137E-4208-BD1A-E9756ED2833D}" type="slidenum">
              <a:rPr kumimoji="0" lang="en-GB" altLang="en-US" sz="1700">
                <a:solidFill>
                  <a:schemeClr val="tx2"/>
                </a:solidFill>
                <a:latin typeface="Arial" panose="020B0604020202020204" pitchFamily="34" charset="0"/>
              </a:rPr>
              <a:pPr eaLnBrk="1" hangingPunct="1">
                <a:spcBef>
                  <a:spcPct val="0"/>
                </a:spcBef>
                <a:buClrTx/>
                <a:buSzTx/>
                <a:buFontTx/>
                <a:buNone/>
              </a:pPr>
              <a:t>38</a:t>
            </a:fld>
            <a:endParaRPr kumimoji="0" lang="en-GB" altLang="en-US" sz="1700">
              <a:solidFill>
                <a:schemeClr val="tx2"/>
              </a:solidFill>
              <a:latin typeface="Arial" panose="020B0604020202020204" pitchFamily="34" charset="0"/>
            </a:endParaRPr>
          </a:p>
        </p:txBody>
      </p:sp>
      <p:sp>
        <p:nvSpPr>
          <p:cNvPr id="64515" name="Rectangle 2"/>
          <p:cNvSpPr>
            <a:spLocks noChangeArrowheads="1"/>
          </p:cNvSpPr>
          <p:nvPr/>
        </p:nvSpPr>
        <p:spPr bwMode="auto">
          <a:xfrm>
            <a:off x="2052638" y="3403600"/>
            <a:ext cx="3070225" cy="2278063"/>
          </a:xfrm>
          <a:prstGeom prst="rect">
            <a:avLst/>
          </a:prstGeom>
          <a:gradFill rotWithShape="0">
            <a:gsLst>
              <a:gs pos="0">
                <a:srgbClr val="ACE4E0"/>
              </a:gs>
              <a:gs pos="50000">
                <a:srgbClr val="C0FEF9"/>
              </a:gs>
              <a:gs pos="100000">
                <a:srgbClr val="ACE4E0"/>
              </a:gs>
            </a:gsLst>
            <a:lin ang="5400000" scaled="1"/>
          </a:gradFill>
          <a:ln w="12700">
            <a:solidFill>
              <a:schemeClr val="tx1"/>
            </a:solidFill>
            <a:miter lim="800000"/>
            <a:headEnd/>
            <a:tailEnd/>
          </a:ln>
          <a:effectLst>
            <a:outerShdw dist="107763" dir="2700000" algn="ctr" rotWithShape="0">
              <a:schemeClr val="bg2"/>
            </a:outerShdw>
          </a:effectLst>
        </p:spPr>
        <p:txBody>
          <a:bodyPr wrap="none" lIns="130622" tIns="65311" rIns="130622" bIns="65311" anchor="ctr"/>
          <a:lstStyle/>
          <a:p>
            <a:endParaRPr lang="en-CA" altLang="en-US">
              <a:latin typeface="Arial" panose="020B0604020202020204" pitchFamily="34" charset="0"/>
            </a:endParaRPr>
          </a:p>
        </p:txBody>
      </p:sp>
      <p:sp>
        <p:nvSpPr>
          <p:cNvPr id="64516" name="Rectangle 3"/>
          <p:cNvSpPr>
            <a:spLocks noChangeArrowheads="1"/>
          </p:cNvSpPr>
          <p:nvPr/>
        </p:nvSpPr>
        <p:spPr bwMode="auto">
          <a:xfrm>
            <a:off x="2232025" y="3506788"/>
            <a:ext cx="3119438" cy="2170112"/>
          </a:xfrm>
          <a:prstGeom prst="rect">
            <a:avLst/>
          </a:prstGeom>
          <a:gradFill rotWithShape="0">
            <a:gsLst>
              <a:gs pos="0">
                <a:srgbClr val="ACE4E0"/>
              </a:gs>
              <a:gs pos="50000">
                <a:srgbClr val="C0FEF9"/>
              </a:gs>
              <a:gs pos="100000">
                <a:srgbClr val="ACE4E0"/>
              </a:gs>
            </a:gsLst>
            <a:lin ang="5400000" scaled="1"/>
          </a:gradFill>
          <a:ln w="12700">
            <a:solidFill>
              <a:schemeClr val="tx1"/>
            </a:solidFill>
            <a:miter lim="800000"/>
            <a:headEnd/>
            <a:tailEnd/>
          </a:ln>
          <a:effectLst>
            <a:outerShdw dist="107763" dir="2700000" algn="ctr" rotWithShape="0">
              <a:schemeClr val="bg2"/>
            </a:outerShdw>
          </a:effectLst>
        </p:spPr>
        <p:txBody>
          <a:bodyPr wrap="none" lIns="130622" tIns="65311" rIns="130622" bIns="65311" anchor="ctr"/>
          <a:lstStyle/>
          <a:p>
            <a:endParaRPr lang="en-CA" altLang="en-US">
              <a:latin typeface="Arial" panose="020B0604020202020204" pitchFamily="34" charset="0"/>
            </a:endParaRPr>
          </a:p>
        </p:txBody>
      </p:sp>
      <p:sp>
        <p:nvSpPr>
          <p:cNvPr id="361476" name="Rectangle 4"/>
          <p:cNvSpPr>
            <a:spLocks noChangeArrowheads="1"/>
          </p:cNvSpPr>
          <p:nvPr/>
        </p:nvSpPr>
        <p:spPr bwMode="auto">
          <a:xfrm>
            <a:off x="2381250" y="3709988"/>
            <a:ext cx="3198813" cy="2111375"/>
          </a:xfrm>
          <a:prstGeom prst="rect">
            <a:avLst/>
          </a:prstGeom>
          <a:gradFill rotWithShape="0">
            <a:gsLst>
              <a:gs pos="0">
                <a:srgbClr val="C0FEF9">
                  <a:gamma/>
                  <a:shade val="89804"/>
                  <a:invGamma/>
                </a:srgbClr>
              </a:gs>
              <a:gs pos="50000">
                <a:srgbClr val="C0FEF9"/>
              </a:gs>
              <a:gs pos="100000">
                <a:srgbClr val="C0FEF9">
                  <a:gamma/>
                  <a:shade val="89804"/>
                  <a:invGamma/>
                </a:srgbClr>
              </a:gs>
            </a:gsLst>
            <a:lin ang="5400000" scaled="1"/>
          </a:gradFill>
          <a:ln w="12700">
            <a:solidFill>
              <a:schemeClr val="tx1"/>
            </a:solidFill>
            <a:miter lim="800000"/>
            <a:headEnd/>
            <a:tailEnd/>
          </a:ln>
          <a:effectLst>
            <a:outerShdw dist="107763" dir="2700000" algn="ctr" rotWithShape="0">
              <a:schemeClr val="bg2"/>
            </a:outerShdw>
          </a:effectLst>
        </p:spPr>
        <p:txBody>
          <a:bodyPr lIns="65765" tIns="56694" rIns="65765" bIns="56694" anchor="ctr"/>
          <a:lstStyle/>
          <a:p>
            <a:pPr algn="ctr" defTabSz="1111194">
              <a:defRPr/>
            </a:pPr>
            <a:r>
              <a:rPr lang="en-US" sz="2600" b="1">
                <a:solidFill>
                  <a:schemeClr val="bg2"/>
                </a:solidFill>
                <a:effectLst>
                  <a:outerShdw blurRad="38100" dist="38100" dir="2700000" algn="tl">
                    <a:srgbClr val="000000"/>
                  </a:outerShdw>
                </a:effectLst>
                <a:latin typeface="Times New Roman" pitchFamily="18" charset="0"/>
              </a:rPr>
              <a:t>8192 GB</a:t>
            </a:r>
          </a:p>
          <a:p>
            <a:pPr algn="ctr" defTabSz="1111194">
              <a:defRPr/>
            </a:pPr>
            <a:r>
              <a:rPr lang="en-US" sz="2600" b="1">
                <a:solidFill>
                  <a:schemeClr val="bg2"/>
                </a:solidFill>
                <a:effectLst>
                  <a:outerShdw blurRad="38100" dist="38100" dir="2700000" algn="tl">
                    <a:srgbClr val="000000"/>
                  </a:outerShdw>
                </a:effectLst>
                <a:latin typeface="Times New Roman" pitchFamily="18" charset="0"/>
              </a:rPr>
              <a:t>(8 TB)</a:t>
            </a:r>
          </a:p>
          <a:p>
            <a:pPr algn="ctr" defTabSz="1111194">
              <a:defRPr/>
            </a:pPr>
            <a:r>
              <a:rPr lang="en-US" sz="2600" b="1">
                <a:solidFill>
                  <a:schemeClr val="bg2"/>
                </a:solidFill>
                <a:effectLst>
                  <a:outerShdw blurRad="38100" dist="38100" dir="2700000" algn="tl">
                    <a:srgbClr val="000000"/>
                  </a:outerShdw>
                </a:effectLst>
                <a:latin typeface="Times New Roman" pitchFamily="18" charset="0"/>
              </a:rPr>
              <a:t>User</a:t>
            </a:r>
          </a:p>
          <a:p>
            <a:pPr algn="ctr" defTabSz="1111194">
              <a:defRPr/>
            </a:pPr>
            <a:r>
              <a:rPr lang="en-US" sz="2600" b="1">
                <a:solidFill>
                  <a:schemeClr val="bg2"/>
                </a:solidFill>
                <a:effectLst>
                  <a:outerShdw blurRad="38100" dist="38100" dir="2700000" algn="tl">
                    <a:srgbClr val="000000"/>
                  </a:outerShdw>
                </a:effectLst>
                <a:latin typeface="Times New Roman" pitchFamily="18" charset="0"/>
              </a:rPr>
              <a:t>process </a:t>
            </a:r>
          </a:p>
          <a:p>
            <a:pPr algn="ctr" defTabSz="1111194">
              <a:defRPr/>
            </a:pPr>
            <a:r>
              <a:rPr lang="en-US" sz="2600" b="1">
                <a:solidFill>
                  <a:schemeClr val="bg2"/>
                </a:solidFill>
                <a:effectLst>
                  <a:outerShdw blurRad="38100" dist="38100" dir="2700000" algn="tl">
                    <a:srgbClr val="000000"/>
                  </a:outerShdw>
                </a:effectLst>
                <a:latin typeface="Times New Roman" pitchFamily="18" charset="0"/>
              </a:rPr>
              <a:t>space</a:t>
            </a:r>
          </a:p>
        </p:txBody>
      </p:sp>
      <p:sp>
        <p:nvSpPr>
          <p:cNvPr id="361477" name="Rectangle 5"/>
          <p:cNvSpPr>
            <a:spLocks noChangeArrowheads="1"/>
          </p:cNvSpPr>
          <p:nvPr/>
        </p:nvSpPr>
        <p:spPr bwMode="auto">
          <a:xfrm>
            <a:off x="2379663" y="6684963"/>
            <a:ext cx="3200400" cy="1774825"/>
          </a:xfrm>
          <a:prstGeom prst="rect">
            <a:avLst/>
          </a:prstGeom>
          <a:gradFill rotWithShape="0">
            <a:gsLst>
              <a:gs pos="0">
                <a:schemeClr val="accent2">
                  <a:gamma/>
                  <a:shade val="89804"/>
                  <a:invGamma/>
                </a:schemeClr>
              </a:gs>
              <a:gs pos="50000">
                <a:schemeClr val="accent2"/>
              </a:gs>
              <a:gs pos="100000">
                <a:schemeClr val="accent2">
                  <a:gamma/>
                  <a:shade val="89804"/>
                  <a:invGamma/>
                </a:schemeClr>
              </a:gs>
            </a:gsLst>
            <a:lin ang="5400000" scaled="1"/>
          </a:gradFill>
          <a:ln w="12700">
            <a:solidFill>
              <a:schemeClr val="tx1"/>
            </a:solidFill>
            <a:miter lim="800000"/>
            <a:headEnd/>
            <a:tailEnd/>
          </a:ln>
          <a:effectLst>
            <a:outerShdw dist="107763" dir="2700000" algn="ctr" rotWithShape="0">
              <a:schemeClr val="bg2"/>
            </a:outerShdw>
          </a:effectLst>
        </p:spPr>
        <p:txBody>
          <a:bodyPr lIns="111120" tIns="56694" rIns="111120" bIns="56694"/>
          <a:lstStyle/>
          <a:p>
            <a:pPr algn="ctr" defTabSz="1111194">
              <a:defRPr/>
            </a:pPr>
            <a:r>
              <a:rPr lang="en-US" sz="3400" b="1">
                <a:solidFill>
                  <a:schemeClr val="bg2"/>
                </a:solidFill>
                <a:effectLst>
                  <a:outerShdw blurRad="38100" dist="38100" dir="2700000" algn="tl">
                    <a:srgbClr val="000000"/>
                  </a:outerShdw>
                </a:effectLst>
                <a:latin typeface="Times New Roman" pitchFamily="18" charset="0"/>
              </a:rPr>
              <a:t>6657 GB</a:t>
            </a:r>
          </a:p>
          <a:p>
            <a:pPr algn="ctr" defTabSz="1111194">
              <a:defRPr/>
            </a:pPr>
            <a:r>
              <a:rPr lang="en-US" sz="3400" b="1">
                <a:solidFill>
                  <a:schemeClr val="bg2"/>
                </a:solidFill>
                <a:effectLst>
                  <a:outerShdw blurRad="38100" dist="38100" dir="2700000" algn="tl">
                    <a:srgbClr val="000000"/>
                  </a:outerShdw>
                </a:effectLst>
                <a:latin typeface="Times New Roman" pitchFamily="18" charset="0"/>
              </a:rPr>
              <a:t>System</a:t>
            </a:r>
          </a:p>
          <a:p>
            <a:pPr algn="ctr" defTabSz="1111194">
              <a:defRPr/>
            </a:pPr>
            <a:r>
              <a:rPr lang="en-US" sz="3400" b="1">
                <a:solidFill>
                  <a:schemeClr val="bg2"/>
                </a:solidFill>
                <a:effectLst>
                  <a:outerShdw blurRad="38100" dist="38100" dir="2700000" algn="tl">
                    <a:srgbClr val="000000"/>
                  </a:outerShdw>
                </a:effectLst>
                <a:latin typeface="Times New Roman" pitchFamily="18" charset="0"/>
              </a:rPr>
              <a:t>Space</a:t>
            </a:r>
          </a:p>
        </p:txBody>
      </p:sp>
      <p:sp>
        <p:nvSpPr>
          <p:cNvPr id="64519" name="Rectangle 7"/>
          <p:cNvSpPr>
            <a:spLocks noChangeArrowheads="1"/>
          </p:cNvSpPr>
          <p:nvPr/>
        </p:nvSpPr>
        <p:spPr bwMode="auto">
          <a:xfrm>
            <a:off x="7534275" y="3543300"/>
            <a:ext cx="3070225" cy="2084388"/>
          </a:xfrm>
          <a:prstGeom prst="rect">
            <a:avLst/>
          </a:prstGeom>
          <a:gradFill rotWithShape="0">
            <a:gsLst>
              <a:gs pos="0">
                <a:srgbClr val="ACE4E0"/>
              </a:gs>
              <a:gs pos="50000">
                <a:srgbClr val="C0FEF9"/>
              </a:gs>
              <a:gs pos="100000">
                <a:srgbClr val="ACE4E0"/>
              </a:gs>
            </a:gsLst>
            <a:lin ang="5400000" scaled="1"/>
          </a:gradFill>
          <a:ln w="12700">
            <a:solidFill>
              <a:schemeClr val="tx1"/>
            </a:solidFill>
            <a:miter lim="800000"/>
            <a:headEnd/>
            <a:tailEnd/>
          </a:ln>
          <a:effectLst>
            <a:outerShdw dist="107763" dir="2700000" algn="ctr" rotWithShape="0">
              <a:schemeClr val="bg2"/>
            </a:outerShdw>
          </a:effectLst>
        </p:spPr>
        <p:txBody>
          <a:bodyPr wrap="none" lIns="130622" tIns="65311" rIns="130622" bIns="65311" anchor="ctr"/>
          <a:lstStyle/>
          <a:p>
            <a:endParaRPr lang="en-CA" altLang="en-US">
              <a:latin typeface="Arial" panose="020B0604020202020204" pitchFamily="34" charset="0"/>
            </a:endParaRPr>
          </a:p>
        </p:txBody>
      </p:sp>
      <p:sp>
        <p:nvSpPr>
          <p:cNvPr id="64520" name="Rectangle 8"/>
          <p:cNvSpPr>
            <a:spLocks noChangeArrowheads="1"/>
          </p:cNvSpPr>
          <p:nvPr/>
        </p:nvSpPr>
        <p:spPr bwMode="auto">
          <a:xfrm>
            <a:off x="7713663" y="3700463"/>
            <a:ext cx="3119437" cy="1976437"/>
          </a:xfrm>
          <a:prstGeom prst="rect">
            <a:avLst/>
          </a:prstGeom>
          <a:gradFill rotWithShape="0">
            <a:gsLst>
              <a:gs pos="0">
                <a:srgbClr val="ACE4E0"/>
              </a:gs>
              <a:gs pos="50000">
                <a:srgbClr val="C0FEF9"/>
              </a:gs>
              <a:gs pos="100000">
                <a:srgbClr val="ACE4E0"/>
              </a:gs>
            </a:gsLst>
            <a:lin ang="5400000" scaled="1"/>
          </a:gradFill>
          <a:ln w="12700">
            <a:solidFill>
              <a:schemeClr val="tx1"/>
            </a:solidFill>
            <a:miter lim="800000"/>
            <a:headEnd/>
            <a:tailEnd/>
          </a:ln>
          <a:effectLst>
            <a:outerShdw dist="107763" dir="2700000" algn="ctr" rotWithShape="0">
              <a:schemeClr val="bg2"/>
            </a:outerShdw>
          </a:effectLst>
        </p:spPr>
        <p:txBody>
          <a:bodyPr wrap="none" lIns="130622" tIns="65311" rIns="130622" bIns="65311" anchor="ctr"/>
          <a:lstStyle/>
          <a:p>
            <a:endParaRPr lang="en-CA" altLang="en-US">
              <a:latin typeface="Arial" panose="020B0604020202020204" pitchFamily="34" charset="0"/>
            </a:endParaRPr>
          </a:p>
        </p:txBody>
      </p:sp>
      <p:sp>
        <p:nvSpPr>
          <p:cNvPr id="361481" name="Rectangle 9"/>
          <p:cNvSpPr>
            <a:spLocks noChangeArrowheads="1"/>
          </p:cNvSpPr>
          <p:nvPr/>
        </p:nvSpPr>
        <p:spPr bwMode="auto">
          <a:xfrm>
            <a:off x="7862888" y="3903663"/>
            <a:ext cx="3198812" cy="1917700"/>
          </a:xfrm>
          <a:prstGeom prst="rect">
            <a:avLst/>
          </a:prstGeom>
          <a:gradFill rotWithShape="0">
            <a:gsLst>
              <a:gs pos="0">
                <a:srgbClr val="C0FEF9">
                  <a:gamma/>
                  <a:shade val="89804"/>
                  <a:invGamma/>
                </a:srgbClr>
              </a:gs>
              <a:gs pos="50000">
                <a:srgbClr val="C0FEF9"/>
              </a:gs>
              <a:gs pos="100000">
                <a:srgbClr val="C0FEF9">
                  <a:gamma/>
                  <a:shade val="89804"/>
                  <a:invGamma/>
                </a:srgbClr>
              </a:gs>
            </a:gsLst>
            <a:lin ang="5400000" scaled="1"/>
          </a:gradFill>
          <a:ln w="12700">
            <a:solidFill>
              <a:schemeClr val="tx1"/>
            </a:solidFill>
            <a:miter lim="800000"/>
            <a:headEnd/>
            <a:tailEnd/>
          </a:ln>
          <a:effectLst>
            <a:outerShdw dist="107763" dir="2700000" algn="ctr" rotWithShape="0">
              <a:schemeClr val="bg2"/>
            </a:outerShdw>
          </a:effectLst>
        </p:spPr>
        <p:txBody>
          <a:bodyPr lIns="65765" tIns="56694" rIns="65765" bIns="56694" anchor="ctr"/>
          <a:lstStyle/>
          <a:p>
            <a:pPr algn="ctr" defTabSz="1111194">
              <a:defRPr/>
            </a:pPr>
            <a:r>
              <a:rPr lang="en-US" sz="2600" b="1">
                <a:solidFill>
                  <a:schemeClr val="bg2"/>
                </a:solidFill>
                <a:effectLst>
                  <a:outerShdw blurRad="38100" dist="38100" dir="2700000" algn="tl">
                    <a:srgbClr val="000000"/>
                  </a:outerShdw>
                </a:effectLst>
                <a:latin typeface="Times New Roman" pitchFamily="18" charset="0"/>
              </a:rPr>
              <a:t>7152 GB</a:t>
            </a:r>
          </a:p>
          <a:p>
            <a:pPr algn="ctr" defTabSz="1111194">
              <a:defRPr/>
            </a:pPr>
            <a:r>
              <a:rPr lang="en-US" sz="2600" b="1">
                <a:solidFill>
                  <a:schemeClr val="bg2"/>
                </a:solidFill>
                <a:effectLst>
                  <a:outerShdw blurRad="38100" dist="38100" dir="2700000" algn="tl">
                    <a:srgbClr val="000000"/>
                  </a:outerShdw>
                </a:effectLst>
                <a:latin typeface="Times New Roman" pitchFamily="18" charset="0"/>
              </a:rPr>
              <a:t>(7 TB)</a:t>
            </a:r>
          </a:p>
          <a:p>
            <a:pPr algn="ctr" defTabSz="1111194">
              <a:defRPr/>
            </a:pPr>
            <a:r>
              <a:rPr lang="en-US" sz="2600" b="1">
                <a:solidFill>
                  <a:schemeClr val="bg2"/>
                </a:solidFill>
                <a:effectLst>
                  <a:outerShdw blurRad="38100" dist="38100" dir="2700000" algn="tl">
                    <a:srgbClr val="000000"/>
                  </a:outerShdw>
                </a:effectLst>
                <a:latin typeface="Times New Roman" pitchFamily="18" charset="0"/>
              </a:rPr>
              <a:t>User</a:t>
            </a:r>
          </a:p>
          <a:p>
            <a:pPr algn="ctr" defTabSz="1111194">
              <a:defRPr/>
            </a:pPr>
            <a:r>
              <a:rPr lang="en-US" sz="2600" b="1">
                <a:solidFill>
                  <a:schemeClr val="bg2"/>
                </a:solidFill>
                <a:effectLst>
                  <a:outerShdw blurRad="38100" dist="38100" dir="2700000" algn="tl">
                    <a:srgbClr val="000000"/>
                  </a:outerShdw>
                </a:effectLst>
                <a:latin typeface="Times New Roman" pitchFamily="18" charset="0"/>
              </a:rPr>
              <a:t>process </a:t>
            </a:r>
          </a:p>
          <a:p>
            <a:pPr algn="ctr" defTabSz="1111194">
              <a:defRPr/>
            </a:pPr>
            <a:r>
              <a:rPr lang="en-US" sz="2600" b="1">
                <a:solidFill>
                  <a:schemeClr val="bg2"/>
                </a:solidFill>
                <a:effectLst>
                  <a:outerShdw blurRad="38100" dist="38100" dir="2700000" algn="tl">
                    <a:srgbClr val="000000"/>
                  </a:outerShdw>
                </a:effectLst>
                <a:latin typeface="Times New Roman" pitchFamily="18" charset="0"/>
              </a:rPr>
              <a:t>space</a:t>
            </a:r>
          </a:p>
        </p:txBody>
      </p:sp>
      <p:sp>
        <p:nvSpPr>
          <p:cNvPr id="361482" name="Rectangle 10"/>
          <p:cNvSpPr>
            <a:spLocks noChangeArrowheads="1"/>
          </p:cNvSpPr>
          <p:nvPr/>
        </p:nvSpPr>
        <p:spPr bwMode="auto">
          <a:xfrm>
            <a:off x="7953375" y="6684963"/>
            <a:ext cx="3200400" cy="1824037"/>
          </a:xfrm>
          <a:prstGeom prst="rect">
            <a:avLst/>
          </a:prstGeom>
          <a:gradFill rotWithShape="0">
            <a:gsLst>
              <a:gs pos="0">
                <a:schemeClr val="accent2">
                  <a:gamma/>
                  <a:shade val="89804"/>
                  <a:invGamma/>
                </a:schemeClr>
              </a:gs>
              <a:gs pos="50000">
                <a:schemeClr val="accent2"/>
              </a:gs>
              <a:gs pos="100000">
                <a:schemeClr val="accent2">
                  <a:gamma/>
                  <a:shade val="89804"/>
                  <a:invGamma/>
                </a:schemeClr>
              </a:gs>
            </a:gsLst>
            <a:lin ang="5400000" scaled="1"/>
          </a:gradFill>
          <a:ln w="12700">
            <a:solidFill>
              <a:schemeClr val="tx1"/>
            </a:solidFill>
            <a:miter lim="800000"/>
            <a:headEnd/>
            <a:tailEnd/>
          </a:ln>
          <a:effectLst>
            <a:outerShdw dist="107763" dir="2700000" algn="ctr" rotWithShape="0">
              <a:schemeClr val="bg2"/>
            </a:outerShdw>
          </a:effectLst>
        </p:spPr>
        <p:txBody>
          <a:bodyPr lIns="111120" tIns="56694" rIns="111120" bIns="56694"/>
          <a:lstStyle/>
          <a:p>
            <a:pPr algn="ctr" defTabSz="1111194">
              <a:defRPr/>
            </a:pPr>
            <a:r>
              <a:rPr lang="en-US" sz="3400" b="1">
                <a:solidFill>
                  <a:schemeClr val="bg2"/>
                </a:solidFill>
                <a:effectLst>
                  <a:outerShdw blurRad="38100" dist="38100" dir="2700000" algn="tl">
                    <a:srgbClr val="000000"/>
                  </a:outerShdw>
                </a:effectLst>
                <a:latin typeface="Times New Roman" pitchFamily="18" charset="0"/>
              </a:rPr>
              <a:t>6144 GB</a:t>
            </a:r>
          </a:p>
          <a:p>
            <a:pPr algn="ctr" defTabSz="1111194">
              <a:defRPr/>
            </a:pPr>
            <a:r>
              <a:rPr lang="en-US" sz="3400" b="1">
                <a:solidFill>
                  <a:schemeClr val="bg2"/>
                </a:solidFill>
                <a:effectLst>
                  <a:outerShdw blurRad="38100" dist="38100" dir="2700000" algn="tl">
                    <a:srgbClr val="000000"/>
                  </a:outerShdw>
                </a:effectLst>
                <a:latin typeface="Times New Roman" pitchFamily="18" charset="0"/>
              </a:rPr>
              <a:t>System</a:t>
            </a:r>
          </a:p>
          <a:p>
            <a:pPr algn="ctr" defTabSz="1111194">
              <a:defRPr/>
            </a:pPr>
            <a:r>
              <a:rPr lang="en-US" sz="3400" b="1">
                <a:solidFill>
                  <a:schemeClr val="bg2"/>
                </a:solidFill>
                <a:effectLst>
                  <a:outerShdw blurRad="38100" dist="38100" dir="2700000" algn="tl">
                    <a:srgbClr val="000000"/>
                  </a:outerShdw>
                </a:effectLst>
                <a:latin typeface="Times New Roman" pitchFamily="18" charset="0"/>
              </a:rPr>
              <a:t>Space</a:t>
            </a:r>
          </a:p>
        </p:txBody>
      </p:sp>
      <p:sp>
        <p:nvSpPr>
          <p:cNvPr id="64523" name="Text Box 11"/>
          <p:cNvSpPr txBox="1">
            <a:spLocks noChangeArrowheads="1"/>
          </p:cNvSpPr>
          <p:nvPr/>
        </p:nvSpPr>
        <p:spPr bwMode="auto">
          <a:xfrm>
            <a:off x="2890838" y="2597150"/>
            <a:ext cx="3698875"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0622" tIns="0" rIns="130622" bIns="65311">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sz="4000" b="1">
                <a:latin typeface="Arial" panose="020B0604020202020204" pitchFamily="34" charset="0"/>
              </a:rPr>
              <a:t>x64</a:t>
            </a:r>
          </a:p>
        </p:txBody>
      </p:sp>
      <p:sp>
        <p:nvSpPr>
          <p:cNvPr id="64524" name="Text Box 12"/>
          <p:cNvSpPr txBox="1">
            <a:spLocks noChangeArrowheads="1"/>
          </p:cNvSpPr>
          <p:nvPr/>
        </p:nvSpPr>
        <p:spPr bwMode="auto">
          <a:xfrm>
            <a:off x="7967663" y="2554288"/>
            <a:ext cx="280828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0622" tIns="0" rIns="130622" bIns="65311">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sz="4600" b="1">
                <a:latin typeface="Arial" panose="020B0604020202020204" pitchFamily="34" charset="0"/>
              </a:rPr>
              <a:t>Itanium</a:t>
            </a:r>
          </a:p>
        </p:txBody>
      </p:sp>
      <p:sp>
        <p:nvSpPr>
          <p:cNvPr id="64525" name="Rectangle 13"/>
          <p:cNvSpPr>
            <a:spLocks noGrp="1" noChangeArrowheads="1"/>
          </p:cNvSpPr>
          <p:nvPr>
            <p:ph type="body" idx="1"/>
          </p:nvPr>
        </p:nvSpPr>
        <p:spPr>
          <a:xfrm>
            <a:off x="1235075" y="1211263"/>
            <a:ext cx="11477625" cy="1543050"/>
          </a:xfrm>
        </p:spPr>
        <p:txBody>
          <a:bodyPr lIns="131529" tIns="65765" rIns="131529" bIns="65765"/>
          <a:lstStyle/>
          <a:p>
            <a:pPr eaLnBrk="1" hangingPunct="1">
              <a:lnSpc>
                <a:spcPct val="90000"/>
              </a:lnSpc>
            </a:pPr>
            <a:r>
              <a:rPr lang="en-US" altLang="en-US" sz="2600" smtClean="0"/>
              <a:t>64-bits = 17,179,869,184 GB</a:t>
            </a:r>
          </a:p>
          <a:p>
            <a:pPr lvl="1" eaLnBrk="1" hangingPunct="1">
              <a:lnSpc>
                <a:spcPct val="90000"/>
              </a:lnSpc>
            </a:pPr>
            <a:r>
              <a:rPr lang="en-US" altLang="en-US" sz="2300" smtClean="0"/>
              <a:t>x64 today supports 48 bits virtual = 262,144 GB</a:t>
            </a:r>
          </a:p>
          <a:p>
            <a:pPr lvl="1" eaLnBrk="1" hangingPunct="1">
              <a:lnSpc>
                <a:spcPct val="90000"/>
              </a:lnSpc>
            </a:pPr>
            <a:r>
              <a:rPr lang="en-US" altLang="en-US" sz="2300" smtClean="0"/>
              <a:t>IA-64 today support 50 bits virtual = 1,048,576 GB</a:t>
            </a:r>
          </a:p>
          <a:p>
            <a:pPr eaLnBrk="1" hangingPunct="1">
              <a:lnSpc>
                <a:spcPct val="90000"/>
              </a:lnSpc>
            </a:pPr>
            <a:endParaRPr lang="en-US" altLang="en-US" sz="2600" smtClean="0"/>
          </a:p>
        </p:txBody>
      </p:sp>
      <p:sp>
        <p:nvSpPr>
          <p:cNvPr id="64526" name="Title 1"/>
          <p:cNvSpPr>
            <a:spLocks noGrp="1"/>
          </p:cNvSpPr>
          <p:nvPr>
            <p:ph type="title"/>
          </p:nvPr>
        </p:nvSpPr>
        <p:spPr/>
        <p:txBody>
          <a:bodyPr/>
          <a:lstStyle/>
          <a:p>
            <a:r>
              <a:rPr lang="en-US" altLang="en-US" smtClean="0"/>
              <a:t>     64 (Itanium) Virtual Address Space</a:t>
            </a: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4"/>
          <p:cNvSpPr>
            <a:spLocks noGrp="1"/>
          </p:cNvSpPr>
          <p:nvPr>
            <p:ph type="sldNum" sz="quarter" idx="4294967295"/>
          </p:nvPr>
        </p:nvSpPr>
        <p:spPr bwMode="auto">
          <a:xfrm>
            <a:off x="7388225" y="8716963"/>
            <a:ext cx="5715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631950" indent="-325438">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2284413" indent="-325438">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938463" indent="-325438">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3395663" indent="-325438"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3852863" indent="-325438"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4310063" indent="-325438"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4767263" indent="-325438"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spcBef>
                <a:spcPct val="0"/>
              </a:spcBef>
              <a:buClrTx/>
              <a:buSzTx/>
              <a:buFontTx/>
              <a:buNone/>
            </a:pPr>
            <a:fld id="{128ED9C0-6523-4ECA-BEA6-52A7B48BF20B}" type="slidenum">
              <a:rPr kumimoji="0" lang="en-GB" altLang="en-US" sz="1700">
                <a:solidFill>
                  <a:schemeClr val="tx2"/>
                </a:solidFill>
                <a:latin typeface="Arial" panose="020B0604020202020204" pitchFamily="34" charset="0"/>
              </a:rPr>
              <a:pPr eaLnBrk="1" hangingPunct="1">
                <a:spcBef>
                  <a:spcPct val="0"/>
                </a:spcBef>
                <a:buClrTx/>
                <a:buSzTx/>
                <a:buFontTx/>
                <a:buNone/>
              </a:pPr>
              <a:t>39</a:t>
            </a:fld>
            <a:endParaRPr kumimoji="0" lang="en-GB" altLang="en-US" sz="1700">
              <a:solidFill>
                <a:schemeClr val="tx2"/>
              </a:solidFill>
              <a:latin typeface="Arial" panose="020B0604020202020204" pitchFamily="34" charset="0"/>
            </a:endParaRPr>
          </a:p>
        </p:txBody>
      </p:sp>
      <p:sp>
        <p:nvSpPr>
          <p:cNvPr id="66563" name="Rectangle 2"/>
          <p:cNvSpPr>
            <a:spLocks noChangeArrowheads="1"/>
          </p:cNvSpPr>
          <p:nvPr/>
        </p:nvSpPr>
        <p:spPr bwMode="blackWhite">
          <a:xfrm>
            <a:off x="4097338" y="1182688"/>
            <a:ext cx="2786062" cy="741362"/>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130622" tIns="65311" rIns="130622" bIns="65311" anchor="ctr"/>
          <a:lstStyle/>
          <a:p>
            <a:endParaRPr lang="en-CA" altLang="en-US">
              <a:latin typeface="Arial" panose="020B0604020202020204" pitchFamily="34" charset="0"/>
            </a:endParaRPr>
          </a:p>
        </p:txBody>
      </p:sp>
      <p:sp>
        <p:nvSpPr>
          <p:cNvPr id="66564" name="Rectangle 3"/>
          <p:cNvSpPr>
            <a:spLocks noChangeArrowheads="1"/>
          </p:cNvSpPr>
          <p:nvPr/>
        </p:nvSpPr>
        <p:spPr bwMode="blackWhite">
          <a:xfrm>
            <a:off x="4259263" y="1306513"/>
            <a:ext cx="2786062" cy="741362"/>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130622" tIns="65311" rIns="130622" bIns="65311" anchor="ctr"/>
          <a:lstStyle/>
          <a:p>
            <a:endParaRPr lang="en-CA" altLang="en-US">
              <a:latin typeface="Arial" panose="020B0604020202020204" pitchFamily="34" charset="0"/>
            </a:endParaRPr>
          </a:p>
        </p:txBody>
      </p:sp>
      <p:sp>
        <p:nvSpPr>
          <p:cNvPr id="66565" name="Rectangle 4"/>
          <p:cNvSpPr>
            <a:spLocks noChangeArrowheads="1"/>
          </p:cNvSpPr>
          <p:nvPr/>
        </p:nvSpPr>
        <p:spPr bwMode="auto">
          <a:xfrm>
            <a:off x="1282700" y="8310563"/>
            <a:ext cx="4343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spcBef>
                <a:spcPct val="0"/>
              </a:spcBef>
              <a:buClrTx/>
              <a:buSzTx/>
              <a:buFontTx/>
              <a:buNone/>
            </a:pPr>
            <a:endParaRPr kumimoji="0" lang="en-CA" altLang="en-US" sz="2000">
              <a:latin typeface="Arial" panose="020B0604020202020204" pitchFamily="34" charset="0"/>
            </a:endParaRPr>
          </a:p>
        </p:txBody>
      </p:sp>
      <p:sp>
        <p:nvSpPr>
          <p:cNvPr id="367621" name="Rectangle 5"/>
          <p:cNvSpPr>
            <a:spLocks noChangeArrowheads="1"/>
          </p:cNvSpPr>
          <p:nvPr/>
        </p:nvSpPr>
        <p:spPr bwMode="blackWhite">
          <a:xfrm>
            <a:off x="4465638" y="1473200"/>
            <a:ext cx="2786062" cy="741363"/>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lIns="111120" tIns="56694" rIns="111120" bIns="56694" anchor="ctr"/>
          <a:lstStyle/>
          <a:p>
            <a:pPr algn="ctr" defTabSz="1111194">
              <a:defRPr/>
            </a:pPr>
            <a:r>
              <a:rPr lang="en-US" sz="2000" b="1">
                <a:effectLst>
                  <a:outerShdw blurRad="38100" dist="38100" dir="2700000" algn="tl">
                    <a:srgbClr val="000000"/>
                  </a:outerShdw>
                </a:effectLst>
                <a:latin typeface="Arial" charset="0"/>
              </a:rPr>
              <a:t>User mode space per process</a:t>
            </a:r>
          </a:p>
        </p:txBody>
      </p:sp>
      <p:sp>
        <p:nvSpPr>
          <p:cNvPr id="66567" name="Rectangle 6"/>
          <p:cNvSpPr>
            <a:spLocks noChangeArrowheads="1"/>
          </p:cNvSpPr>
          <p:nvPr/>
        </p:nvSpPr>
        <p:spPr bwMode="auto">
          <a:xfrm>
            <a:off x="541338" y="1401763"/>
            <a:ext cx="3357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1120" tIns="56694" rIns="111120" bIns="56694"/>
          <a:lstStyle>
            <a:lvl1pPr defTabSz="777875">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defTabSz="777875">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defTabSz="777875">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defTabSz="777875">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defTabSz="777875">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r">
              <a:spcBef>
                <a:spcPct val="0"/>
              </a:spcBef>
              <a:buClrTx/>
              <a:buSzTx/>
              <a:buFontTx/>
              <a:buNone/>
            </a:pPr>
            <a:r>
              <a:rPr kumimoji="0" lang="en-US" altLang="en-US" sz="2000" b="1">
                <a:solidFill>
                  <a:schemeClr val="tx2"/>
                </a:solidFill>
                <a:latin typeface="Lucida Console" panose="020B0609040504020204" pitchFamily="49" charset="0"/>
              </a:rPr>
              <a:t>00000000 00000000</a:t>
            </a:r>
          </a:p>
        </p:txBody>
      </p:sp>
      <p:sp>
        <p:nvSpPr>
          <p:cNvPr id="66568" name="Rectangle 7"/>
          <p:cNvSpPr>
            <a:spLocks noChangeArrowheads="1"/>
          </p:cNvSpPr>
          <p:nvPr/>
        </p:nvSpPr>
        <p:spPr bwMode="auto">
          <a:xfrm>
            <a:off x="541338" y="7091363"/>
            <a:ext cx="3357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1120" tIns="56694" rIns="111120" bIns="56694"/>
          <a:lstStyle>
            <a:lvl1pPr defTabSz="777875">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defTabSz="777875">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defTabSz="777875">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defTabSz="777875">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defTabSz="777875">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r">
              <a:spcBef>
                <a:spcPct val="0"/>
              </a:spcBef>
              <a:buClrTx/>
              <a:buSzTx/>
              <a:buFontTx/>
              <a:buNone/>
            </a:pPr>
            <a:r>
              <a:rPr kumimoji="0" lang="en-US" altLang="en-US" sz="2000" b="1">
                <a:solidFill>
                  <a:schemeClr val="tx2"/>
                </a:solidFill>
                <a:latin typeface="Lucida Console" panose="020B0609040504020204" pitchFamily="49" charset="0"/>
              </a:rPr>
              <a:t>E0000000 00000000</a:t>
            </a:r>
          </a:p>
        </p:txBody>
      </p:sp>
      <p:sp>
        <p:nvSpPr>
          <p:cNvPr id="66569" name="Rectangle 8"/>
          <p:cNvSpPr>
            <a:spLocks noChangeArrowheads="1"/>
          </p:cNvSpPr>
          <p:nvPr/>
        </p:nvSpPr>
        <p:spPr bwMode="auto">
          <a:xfrm>
            <a:off x="541338" y="7904163"/>
            <a:ext cx="335756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1120" tIns="56694" rIns="111120" bIns="56694"/>
          <a:lstStyle>
            <a:lvl1pPr defTabSz="777875">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defTabSz="777875">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defTabSz="777875">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defTabSz="777875">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defTabSz="777875">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r">
              <a:spcBef>
                <a:spcPct val="0"/>
              </a:spcBef>
              <a:buClrTx/>
              <a:buSzTx/>
              <a:buFontTx/>
              <a:buNone/>
            </a:pPr>
            <a:r>
              <a:rPr kumimoji="0" lang="en-US" altLang="en-US" sz="2000" b="1">
                <a:solidFill>
                  <a:schemeClr val="tx2"/>
                </a:solidFill>
                <a:latin typeface="Lucida Console" panose="020B0609040504020204" pitchFamily="49" charset="0"/>
              </a:rPr>
              <a:t>FFFFFF00 00000000</a:t>
            </a:r>
            <a:br>
              <a:rPr kumimoji="0" lang="en-US" altLang="en-US" sz="2000" b="1">
                <a:solidFill>
                  <a:schemeClr val="tx2"/>
                </a:solidFill>
                <a:latin typeface="Lucida Console" panose="020B0609040504020204" pitchFamily="49" charset="0"/>
              </a:rPr>
            </a:br>
            <a:r>
              <a:rPr kumimoji="0" lang="en-US" altLang="en-US" sz="2000" b="1">
                <a:solidFill>
                  <a:schemeClr val="tx2"/>
                </a:solidFill>
                <a:latin typeface="Lucida Console" panose="020B0609040504020204" pitchFamily="49" charset="0"/>
              </a:rPr>
              <a:t>FFFFFFFF FFFFFFFF</a:t>
            </a:r>
          </a:p>
        </p:txBody>
      </p:sp>
      <p:sp>
        <p:nvSpPr>
          <p:cNvPr id="367625" name="Rectangle 9"/>
          <p:cNvSpPr>
            <a:spLocks noChangeArrowheads="1"/>
          </p:cNvSpPr>
          <p:nvPr/>
        </p:nvSpPr>
        <p:spPr bwMode="blackWhite">
          <a:xfrm>
            <a:off x="4505325" y="8005763"/>
            <a:ext cx="2746375" cy="7112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lIns="111120" tIns="56694" rIns="111120" bIns="56694"/>
          <a:lstStyle/>
          <a:p>
            <a:pPr algn="ctr" defTabSz="1111194">
              <a:defRPr/>
            </a:pPr>
            <a:r>
              <a:rPr lang="en-US" sz="2000" b="1">
                <a:effectLst>
                  <a:outerShdw blurRad="38100" dist="38100" dir="2700000" algn="tl">
                    <a:srgbClr val="000000"/>
                  </a:outerShdw>
                </a:effectLst>
                <a:latin typeface="Arial" charset="0"/>
              </a:rPr>
              <a:t>System space page tables</a:t>
            </a:r>
          </a:p>
        </p:txBody>
      </p:sp>
      <p:sp>
        <p:nvSpPr>
          <p:cNvPr id="66571" name="Rectangle 12"/>
          <p:cNvSpPr>
            <a:spLocks noChangeArrowheads="1"/>
          </p:cNvSpPr>
          <p:nvPr/>
        </p:nvSpPr>
        <p:spPr bwMode="auto">
          <a:xfrm>
            <a:off x="541338" y="2214563"/>
            <a:ext cx="3357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1120" tIns="56694" rIns="111120" bIns="56694"/>
          <a:lstStyle>
            <a:lvl1pPr defTabSz="777875">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defTabSz="777875">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defTabSz="777875">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defTabSz="777875">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defTabSz="777875">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r">
              <a:spcBef>
                <a:spcPct val="0"/>
              </a:spcBef>
              <a:buClrTx/>
              <a:buSzTx/>
              <a:buFontTx/>
              <a:buNone/>
            </a:pPr>
            <a:r>
              <a:rPr kumimoji="0" lang="en-US" altLang="en-US" sz="2000" b="1">
                <a:solidFill>
                  <a:schemeClr val="tx2"/>
                </a:solidFill>
                <a:latin typeface="Lucida Console" panose="020B0609040504020204" pitchFamily="49" charset="0"/>
              </a:rPr>
              <a:t>6FC 00000000</a:t>
            </a:r>
          </a:p>
        </p:txBody>
      </p:sp>
      <p:sp>
        <p:nvSpPr>
          <p:cNvPr id="367629" name="Rectangle 13"/>
          <p:cNvSpPr>
            <a:spLocks noChangeArrowheads="1"/>
          </p:cNvSpPr>
          <p:nvPr/>
        </p:nvSpPr>
        <p:spPr bwMode="blackWhite">
          <a:xfrm>
            <a:off x="4097338" y="2400300"/>
            <a:ext cx="2787650" cy="823913"/>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lIns="111120" tIns="56694" rIns="111120" bIns="56694" anchor="ctr"/>
          <a:lstStyle/>
          <a:p>
            <a:pPr algn="ctr" defTabSz="1111194">
              <a:defRPr/>
            </a:pPr>
            <a:endParaRPr lang="en-US" sz="2400" b="1">
              <a:effectLst>
                <a:outerShdw blurRad="38100" dist="38100" dir="2700000" algn="tl">
                  <a:srgbClr val="000000"/>
                </a:outerShdw>
              </a:effectLst>
              <a:latin typeface="Times New Roman" pitchFamily="18" charset="0"/>
            </a:endParaRPr>
          </a:p>
          <a:p>
            <a:pPr algn="ctr" defTabSz="1111194">
              <a:defRPr/>
            </a:pPr>
            <a:endParaRPr lang="en-US" sz="2400" b="1">
              <a:effectLst>
                <a:outerShdw blurRad="38100" dist="38100" dir="2700000" algn="tl">
                  <a:srgbClr val="000000"/>
                </a:outerShdw>
              </a:effectLst>
              <a:latin typeface="Times New Roman" pitchFamily="18" charset="0"/>
            </a:endParaRPr>
          </a:p>
        </p:txBody>
      </p:sp>
      <p:sp>
        <p:nvSpPr>
          <p:cNvPr id="66573" name="Rectangle 14"/>
          <p:cNvSpPr>
            <a:spLocks noChangeArrowheads="1"/>
          </p:cNvSpPr>
          <p:nvPr/>
        </p:nvSpPr>
        <p:spPr bwMode="blackWhite">
          <a:xfrm>
            <a:off x="4259263" y="2519363"/>
            <a:ext cx="2787650" cy="820737"/>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lIns="130622" tIns="65311" rIns="130622" bIns="65311" anchor="ctr"/>
          <a:lstStyle/>
          <a:p>
            <a:endParaRPr lang="en-CA" altLang="en-US">
              <a:latin typeface="Arial" panose="020B0604020202020204" pitchFamily="34" charset="0"/>
            </a:endParaRPr>
          </a:p>
        </p:txBody>
      </p:sp>
      <p:sp>
        <p:nvSpPr>
          <p:cNvPr id="367631" name="Rectangle 15"/>
          <p:cNvSpPr>
            <a:spLocks noChangeArrowheads="1"/>
          </p:cNvSpPr>
          <p:nvPr/>
        </p:nvSpPr>
        <p:spPr bwMode="blackWhite">
          <a:xfrm>
            <a:off x="4465638" y="2627313"/>
            <a:ext cx="2786062" cy="80645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lIns="111120" tIns="56694" rIns="111120" bIns="56694" anchor="ctr"/>
          <a:lstStyle/>
          <a:p>
            <a:pPr algn="ctr" defTabSz="1111194">
              <a:defRPr/>
            </a:pPr>
            <a:r>
              <a:rPr lang="en-US" sz="2000" b="1">
                <a:effectLst>
                  <a:outerShdw blurRad="38100" dist="38100" dir="2700000" algn="tl">
                    <a:srgbClr val="000000"/>
                  </a:outerShdw>
                </a:effectLst>
                <a:latin typeface="Arial" charset="0"/>
              </a:rPr>
              <a:t>Kernel mode</a:t>
            </a:r>
          </a:p>
          <a:p>
            <a:pPr algn="ctr" defTabSz="1111194">
              <a:defRPr/>
            </a:pPr>
            <a:r>
              <a:rPr lang="en-US" sz="2000" b="1">
                <a:effectLst>
                  <a:outerShdw blurRad="38100" dist="38100" dir="2700000" algn="tl">
                    <a:srgbClr val="000000"/>
                  </a:outerShdw>
                </a:effectLst>
                <a:latin typeface="Arial" charset="0"/>
              </a:rPr>
              <a:t>per process</a:t>
            </a:r>
          </a:p>
        </p:txBody>
      </p:sp>
      <p:sp>
        <p:nvSpPr>
          <p:cNvPr id="66575" name="Rectangle 16"/>
          <p:cNvSpPr>
            <a:spLocks noChangeArrowheads="1"/>
          </p:cNvSpPr>
          <p:nvPr/>
        </p:nvSpPr>
        <p:spPr bwMode="auto">
          <a:xfrm>
            <a:off x="541338" y="3535363"/>
            <a:ext cx="3357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1120" tIns="56694" rIns="111120" bIns="56694"/>
          <a:lstStyle>
            <a:lvl1pPr defTabSz="777875">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defTabSz="777875">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defTabSz="777875">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defTabSz="777875">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defTabSz="777875">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r">
              <a:spcBef>
                <a:spcPct val="0"/>
              </a:spcBef>
              <a:buClrTx/>
              <a:buSzTx/>
              <a:buFontTx/>
              <a:buNone/>
            </a:pPr>
            <a:r>
              <a:rPr kumimoji="0" lang="en-US" altLang="en-US" sz="2000" b="1">
                <a:solidFill>
                  <a:schemeClr val="tx2"/>
                </a:solidFill>
                <a:latin typeface="Lucida Console" panose="020B0609040504020204" pitchFamily="49" charset="0"/>
              </a:rPr>
              <a:t>1FFFFF00 00000000</a:t>
            </a:r>
          </a:p>
        </p:txBody>
      </p:sp>
      <p:sp>
        <p:nvSpPr>
          <p:cNvPr id="367633" name="Rectangle 17"/>
          <p:cNvSpPr>
            <a:spLocks noChangeArrowheads="1"/>
          </p:cNvSpPr>
          <p:nvPr/>
        </p:nvSpPr>
        <p:spPr bwMode="blackWhite">
          <a:xfrm>
            <a:off x="4097338" y="3636963"/>
            <a:ext cx="2787650" cy="822325"/>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lIns="111120" tIns="56694" rIns="111120" bIns="56694" anchor="ctr"/>
          <a:lstStyle/>
          <a:p>
            <a:pPr algn="ctr" defTabSz="1111194">
              <a:defRPr/>
            </a:pPr>
            <a:endParaRPr lang="en-US" sz="2400" b="1">
              <a:effectLst>
                <a:outerShdw blurRad="38100" dist="38100" dir="2700000" algn="tl">
                  <a:srgbClr val="000000"/>
                </a:outerShdw>
              </a:effectLst>
              <a:latin typeface="Times New Roman" pitchFamily="18" charset="0"/>
            </a:endParaRPr>
          </a:p>
          <a:p>
            <a:pPr algn="ctr" defTabSz="1111194">
              <a:defRPr/>
            </a:pPr>
            <a:endParaRPr lang="en-US" sz="2400" b="1">
              <a:effectLst>
                <a:outerShdw blurRad="38100" dist="38100" dir="2700000" algn="tl">
                  <a:srgbClr val="000000"/>
                </a:outerShdw>
              </a:effectLst>
              <a:latin typeface="Times New Roman" pitchFamily="18" charset="0"/>
            </a:endParaRPr>
          </a:p>
        </p:txBody>
      </p:sp>
      <p:sp>
        <p:nvSpPr>
          <p:cNvPr id="66577" name="Rectangle 18"/>
          <p:cNvSpPr>
            <a:spLocks noChangeArrowheads="1"/>
          </p:cNvSpPr>
          <p:nvPr/>
        </p:nvSpPr>
        <p:spPr bwMode="blackWhite">
          <a:xfrm>
            <a:off x="4259263" y="3754438"/>
            <a:ext cx="2787650" cy="822325"/>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lIns="130622" tIns="65311" rIns="130622" bIns="65311" anchor="ctr"/>
          <a:lstStyle/>
          <a:p>
            <a:endParaRPr lang="en-CA" altLang="en-US">
              <a:latin typeface="Arial" panose="020B0604020202020204" pitchFamily="34" charset="0"/>
            </a:endParaRPr>
          </a:p>
        </p:txBody>
      </p:sp>
      <p:sp>
        <p:nvSpPr>
          <p:cNvPr id="367635" name="Rectangle 19"/>
          <p:cNvSpPr>
            <a:spLocks noChangeArrowheads="1"/>
          </p:cNvSpPr>
          <p:nvPr/>
        </p:nvSpPr>
        <p:spPr bwMode="blackWhite">
          <a:xfrm>
            <a:off x="4465638" y="3862388"/>
            <a:ext cx="2786062" cy="80645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lIns="111120" tIns="56694" rIns="111120" bIns="56694" anchor="ctr"/>
          <a:lstStyle/>
          <a:p>
            <a:pPr algn="ctr" defTabSz="1111194">
              <a:defRPr/>
            </a:pPr>
            <a:r>
              <a:rPr lang="en-US" sz="2000" b="1">
                <a:effectLst>
                  <a:outerShdw blurRad="38100" dist="38100" dir="2700000" algn="tl">
                    <a:srgbClr val="000000"/>
                  </a:outerShdw>
                </a:effectLst>
                <a:latin typeface="Arial" charset="0"/>
              </a:rPr>
              <a:t>Process </a:t>
            </a:r>
            <a:br>
              <a:rPr lang="en-US" sz="2000" b="1">
                <a:effectLst>
                  <a:outerShdw blurRad="38100" dist="38100" dir="2700000" algn="tl">
                    <a:srgbClr val="000000"/>
                  </a:outerShdw>
                </a:effectLst>
                <a:latin typeface="Arial" charset="0"/>
              </a:rPr>
            </a:br>
            <a:r>
              <a:rPr lang="en-US" sz="2000" b="1">
                <a:effectLst>
                  <a:outerShdw blurRad="38100" dist="38100" dir="2700000" algn="tl">
                    <a:srgbClr val="000000"/>
                  </a:outerShdw>
                </a:effectLst>
                <a:latin typeface="Arial" charset="0"/>
              </a:rPr>
              <a:t>page tables</a:t>
            </a:r>
          </a:p>
        </p:txBody>
      </p:sp>
      <p:sp>
        <p:nvSpPr>
          <p:cNvPr id="66579" name="Rectangle 20"/>
          <p:cNvSpPr>
            <a:spLocks noChangeArrowheads="1"/>
          </p:cNvSpPr>
          <p:nvPr/>
        </p:nvSpPr>
        <p:spPr bwMode="auto">
          <a:xfrm>
            <a:off x="541338" y="4754563"/>
            <a:ext cx="3357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1120" tIns="56694" rIns="111120" bIns="56694"/>
          <a:lstStyle>
            <a:lvl1pPr defTabSz="777875">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defTabSz="777875">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defTabSz="777875">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defTabSz="777875">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defTabSz="777875">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r">
              <a:spcBef>
                <a:spcPct val="0"/>
              </a:spcBef>
              <a:buClrTx/>
              <a:buSzTx/>
              <a:buFontTx/>
              <a:buNone/>
            </a:pPr>
            <a:r>
              <a:rPr kumimoji="0" lang="en-US" altLang="en-US" sz="2000" b="1">
                <a:solidFill>
                  <a:schemeClr val="tx2"/>
                </a:solidFill>
                <a:latin typeface="Lucida Console" panose="020B0609040504020204" pitchFamily="49" charset="0"/>
              </a:rPr>
              <a:t>20000000 00000000</a:t>
            </a:r>
          </a:p>
        </p:txBody>
      </p:sp>
      <p:sp>
        <p:nvSpPr>
          <p:cNvPr id="367637" name="Rectangle 21"/>
          <p:cNvSpPr>
            <a:spLocks noChangeArrowheads="1"/>
          </p:cNvSpPr>
          <p:nvPr/>
        </p:nvSpPr>
        <p:spPr bwMode="blackWhite">
          <a:xfrm>
            <a:off x="4097338" y="4832350"/>
            <a:ext cx="2787650" cy="823913"/>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lIns="111120" tIns="56694" rIns="111120" bIns="56694" anchor="ctr"/>
          <a:lstStyle/>
          <a:p>
            <a:pPr algn="ctr" defTabSz="1111194">
              <a:defRPr/>
            </a:pPr>
            <a:endParaRPr lang="en-US" sz="2400" b="1">
              <a:effectLst>
                <a:outerShdw blurRad="38100" dist="38100" dir="2700000" algn="tl">
                  <a:srgbClr val="000000"/>
                </a:outerShdw>
              </a:effectLst>
              <a:latin typeface="Times New Roman" pitchFamily="18" charset="0"/>
            </a:endParaRPr>
          </a:p>
          <a:p>
            <a:pPr algn="ctr" defTabSz="1111194">
              <a:defRPr/>
            </a:pPr>
            <a:endParaRPr lang="en-US" sz="2400" b="1">
              <a:effectLst>
                <a:outerShdw blurRad="38100" dist="38100" dir="2700000" algn="tl">
                  <a:srgbClr val="000000"/>
                </a:outerShdw>
              </a:effectLst>
              <a:latin typeface="Times New Roman" pitchFamily="18" charset="0"/>
            </a:endParaRPr>
          </a:p>
        </p:txBody>
      </p:sp>
      <p:sp>
        <p:nvSpPr>
          <p:cNvPr id="66581" name="Rectangle 22"/>
          <p:cNvSpPr>
            <a:spLocks noChangeArrowheads="1"/>
          </p:cNvSpPr>
          <p:nvPr/>
        </p:nvSpPr>
        <p:spPr bwMode="blackWhite">
          <a:xfrm>
            <a:off x="4259263" y="4951413"/>
            <a:ext cx="2787650" cy="820737"/>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lIns="130622" tIns="65311" rIns="130622" bIns="65311" anchor="ctr"/>
          <a:lstStyle/>
          <a:p>
            <a:endParaRPr lang="en-CA" altLang="en-US">
              <a:latin typeface="Arial" panose="020B0604020202020204" pitchFamily="34" charset="0"/>
            </a:endParaRPr>
          </a:p>
        </p:txBody>
      </p:sp>
      <p:sp>
        <p:nvSpPr>
          <p:cNvPr id="367639" name="Rectangle 23"/>
          <p:cNvSpPr>
            <a:spLocks noChangeArrowheads="1"/>
          </p:cNvSpPr>
          <p:nvPr/>
        </p:nvSpPr>
        <p:spPr bwMode="blackWhite">
          <a:xfrm>
            <a:off x="4465638" y="5059363"/>
            <a:ext cx="2786062" cy="80645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lIns="111120" tIns="56694" rIns="111120" bIns="56694" anchor="ctr"/>
          <a:lstStyle/>
          <a:p>
            <a:pPr algn="ctr" defTabSz="1111194">
              <a:defRPr/>
            </a:pPr>
            <a:r>
              <a:rPr lang="en-US" sz="2000" b="1">
                <a:effectLst>
                  <a:outerShdw blurRad="38100" dist="38100" dir="2700000" algn="tl">
                    <a:srgbClr val="000000"/>
                  </a:outerShdw>
                </a:effectLst>
                <a:latin typeface="Arial" charset="0"/>
              </a:rPr>
              <a:t>Session space</a:t>
            </a:r>
          </a:p>
        </p:txBody>
      </p:sp>
      <p:sp>
        <p:nvSpPr>
          <p:cNvPr id="367640" name="Rectangle 24"/>
          <p:cNvSpPr>
            <a:spLocks noChangeArrowheads="1"/>
          </p:cNvSpPr>
          <p:nvPr/>
        </p:nvSpPr>
        <p:spPr bwMode="blackWhite">
          <a:xfrm>
            <a:off x="4097338" y="6069013"/>
            <a:ext cx="2787650" cy="822325"/>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lIns="111120" tIns="56694" rIns="111120" bIns="56694" anchor="ctr"/>
          <a:lstStyle/>
          <a:p>
            <a:pPr algn="ctr" defTabSz="1111194">
              <a:defRPr/>
            </a:pPr>
            <a:endParaRPr lang="en-US" sz="2400" b="1">
              <a:effectLst>
                <a:outerShdw blurRad="38100" dist="38100" dir="2700000" algn="tl">
                  <a:srgbClr val="000000"/>
                </a:outerShdw>
              </a:effectLst>
              <a:latin typeface="Times New Roman" pitchFamily="18" charset="0"/>
            </a:endParaRPr>
          </a:p>
          <a:p>
            <a:pPr algn="ctr" defTabSz="1111194">
              <a:defRPr/>
            </a:pPr>
            <a:endParaRPr lang="en-US" sz="2400" b="1">
              <a:effectLst>
                <a:outerShdw blurRad="38100" dist="38100" dir="2700000" algn="tl">
                  <a:srgbClr val="000000"/>
                </a:outerShdw>
              </a:effectLst>
              <a:latin typeface="Times New Roman" pitchFamily="18" charset="0"/>
            </a:endParaRPr>
          </a:p>
        </p:txBody>
      </p:sp>
      <p:sp>
        <p:nvSpPr>
          <p:cNvPr id="66584" name="Rectangle 25"/>
          <p:cNvSpPr>
            <a:spLocks noChangeArrowheads="1"/>
          </p:cNvSpPr>
          <p:nvPr/>
        </p:nvSpPr>
        <p:spPr bwMode="blackWhite">
          <a:xfrm>
            <a:off x="4259263" y="6186488"/>
            <a:ext cx="2787650" cy="822325"/>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lIns="130622" tIns="65311" rIns="130622" bIns="65311" anchor="ctr"/>
          <a:lstStyle/>
          <a:p>
            <a:endParaRPr lang="en-CA" altLang="en-US">
              <a:latin typeface="Arial" panose="020B0604020202020204" pitchFamily="34" charset="0"/>
            </a:endParaRPr>
          </a:p>
        </p:txBody>
      </p:sp>
      <p:sp>
        <p:nvSpPr>
          <p:cNvPr id="367642" name="Rectangle 26"/>
          <p:cNvSpPr>
            <a:spLocks noChangeArrowheads="1"/>
          </p:cNvSpPr>
          <p:nvPr/>
        </p:nvSpPr>
        <p:spPr bwMode="blackWhite">
          <a:xfrm>
            <a:off x="4465638" y="6294438"/>
            <a:ext cx="2786062" cy="80645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lIns="111120" tIns="56694" rIns="111120" bIns="56694" anchor="ctr"/>
          <a:lstStyle/>
          <a:p>
            <a:pPr algn="ctr" defTabSz="1111194">
              <a:defRPr/>
            </a:pPr>
            <a:r>
              <a:rPr lang="en-US" sz="2000" b="1">
                <a:effectLst>
                  <a:outerShdw blurRad="38100" dist="38100" dir="2700000" algn="tl">
                    <a:srgbClr val="000000"/>
                  </a:outerShdw>
                </a:effectLst>
                <a:latin typeface="Arial" charset="0"/>
              </a:rPr>
              <a:t>Session space</a:t>
            </a:r>
            <a:br>
              <a:rPr lang="en-US" sz="2000" b="1">
                <a:effectLst>
                  <a:outerShdw blurRad="38100" dist="38100" dir="2700000" algn="tl">
                    <a:srgbClr val="000000"/>
                  </a:outerShdw>
                </a:effectLst>
                <a:latin typeface="Arial" charset="0"/>
              </a:rPr>
            </a:br>
            <a:r>
              <a:rPr lang="en-US" sz="2000" b="1">
                <a:effectLst>
                  <a:outerShdw blurRad="38100" dist="38100" dir="2700000" algn="tl">
                    <a:srgbClr val="000000"/>
                  </a:outerShdw>
                </a:effectLst>
                <a:latin typeface="Arial" charset="0"/>
              </a:rPr>
              <a:t>page tables</a:t>
            </a:r>
          </a:p>
        </p:txBody>
      </p:sp>
      <p:sp>
        <p:nvSpPr>
          <p:cNvPr id="367643" name="Rectangle 27"/>
          <p:cNvSpPr>
            <a:spLocks noChangeArrowheads="1"/>
          </p:cNvSpPr>
          <p:nvPr/>
        </p:nvSpPr>
        <p:spPr bwMode="blackWhite">
          <a:xfrm>
            <a:off x="4505325" y="7192963"/>
            <a:ext cx="2746375" cy="7112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lIns="111120" tIns="56694" rIns="111120" bIns="56694" anchor="ctr" anchorCtr="1"/>
          <a:lstStyle/>
          <a:p>
            <a:pPr algn="ctr" defTabSz="1111194">
              <a:defRPr/>
            </a:pPr>
            <a:r>
              <a:rPr lang="en-US" sz="2000" b="1">
                <a:effectLst>
                  <a:outerShdw blurRad="38100" dist="38100" dir="2700000" algn="tl">
                    <a:srgbClr val="000000"/>
                  </a:outerShdw>
                </a:effectLst>
                <a:latin typeface="Arial" charset="0"/>
              </a:rPr>
              <a:t>System space</a:t>
            </a:r>
          </a:p>
        </p:txBody>
      </p:sp>
      <p:sp>
        <p:nvSpPr>
          <p:cNvPr id="66587" name="Rectangle 28"/>
          <p:cNvSpPr>
            <a:spLocks noChangeArrowheads="1"/>
          </p:cNvSpPr>
          <p:nvPr/>
        </p:nvSpPr>
        <p:spPr bwMode="auto">
          <a:xfrm>
            <a:off x="541338" y="6075363"/>
            <a:ext cx="3357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1120" tIns="56694" rIns="111120" bIns="56694"/>
          <a:lstStyle>
            <a:lvl1pPr defTabSz="777875">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defTabSz="777875">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defTabSz="777875">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defTabSz="777875">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defTabSz="777875">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r">
              <a:spcBef>
                <a:spcPct val="0"/>
              </a:spcBef>
              <a:buClrTx/>
              <a:buSzTx/>
              <a:buFontTx/>
              <a:buNone/>
            </a:pPr>
            <a:r>
              <a:rPr kumimoji="0" lang="en-US" altLang="en-US" sz="2000" b="1">
                <a:solidFill>
                  <a:schemeClr val="tx2"/>
                </a:solidFill>
                <a:latin typeface="Lucida Console" panose="020B0609040504020204" pitchFamily="49" charset="0"/>
              </a:rPr>
              <a:t>3FFFFF00 00000000</a:t>
            </a:r>
          </a:p>
        </p:txBody>
      </p:sp>
      <p:sp>
        <p:nvSpPr>
          <p:cNvPr id="66588" name="Rectangle 29"/>
          <p:cNvSpPr>
            <a:spLocks noChangeArrowheads="1"/>
          </p:cNvSpPr>
          <p:nvPr/>
        </p:nvSpPr>
        <p:spPr bwMode="auto">
          <a:xfrm>
            <a:off x="541338" y="7599363"/>
            <a:ext cx="3357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1120" tIns="56694" rIns="111120" bIns="56694"/>
          <a:lstStyle>
            <a:lvl1pPr defTabSz="777875">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defTabSz="777875">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defTabSz="777875">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defTabSz="777875">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defTabSz="777875">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defTabSz="777875"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r">
              <a:spcBef>
                <a:spcPct val="0"/>
              </a:spcBef>
              <a:buClrTx/>
              <a:buSzTx/>
              <a:buFontTx/>
              <a:buNone/>
            </a:pPr>
            <a:r>
              <a:rPr kumimoji="0" lang="en-US" altLang="en-US" sz="2000" b="1">
                <a:solidFill>
                  <a:schemeClr val="tx2"/>
                </a:solidFill>
                <a:latin typeface="Lucida Console" panose="020B0609040504020204" pitchFamily="49" charset="0"/>
              </a:rPr>
              <a:t>E0000600 00000000</a:t>
            </a:r>
          </a:p>
        </p:txBody>
      </p:sp>
      <p:sp>
        <p:nvSpPr>
          <p:cNvPr id="66589" name="Title 1"/>
          <p:cNvSpPr>
            <a:spLocks noGrp="1"/>
          </p:cNvSpPr>
          <p:nvPr>
            <p:ph type="title"/>
          </p:nvPr>
        </p:nvSpPr>
        <p:spPr>
          <a:xfrm>
            <a:off x="661988" y="341313"/>
            <a:ext cx="12344400" cy="768350"/>
          </a:xfrm>
        </p:spPr>
        <p:txBody>
          <a:bodyPr/>
          <a:lstStyle/>
          <a:p>
            <a:r>
              <a:rPr lang="en-US" altLang="en-US" sz="4000" smtClean="0"/>
              <a:t>      64-bit ia64 (Itanium) Virtual Address Space</a:t>
            </a:r>
          </a:p>
        </p:txBody>
      </p:sp>
      <p:sp>
        <p:nvSpPr>
          <p:cNvPr id="35" name="Rectangle 11"/>
          <p:cNvSpPr txBox="1">
            <a:spLocks noChangeArrowheads="1"/>
          </p:cNvSpPr>
          <p:nvPr/>
        </p:nvSpPr>
        <p:spPr bwMode="auto">
          <a:xfrm>
            <a:off x="7612063" y="1601788"/>
            <a:ext cx="5943600" cy="613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582" tIns="65292" rIns="130582" bIns="65292"/>
          <a:lstStyle>
            <a:lvl1pPr marL="487363" indent="-48736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1058863" indent="-40640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549400" indent="-32385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2038350" indent="-32385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2528888" indent="-32385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3182952" indent="-3264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5872" indent="-3264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88787" indent="-3264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1700" indent="-3264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marL="489833" indent="-489833" eaLnBrk="1" hangingPunct="1">
              <a:defRPr/>
            </a:pPr>
            <a:r>
              <a:rPr lang="en-US" sz="2800" kern="0" dirty="0" smtClean="0"/>
              <a:t>64 bits = 2^64 = 17 billion GB (16 </a:t>
            </a:r>
            <a:r>
              <a:rPr lang="en-US" sz="2800" kern="0" dirty="0" err="1" smtClean="0"/>
              <a:t>exabytes</a:t>
            </a:r>
            <a:r>
              <a:rPr lang="en-US" sz="2800" kern="0" dirty="0" smtClean="0"/>
              <a:t>) total</a:t>
            </a:r>
          </a:p>
          <a:p>
            <a:pPr marL="489833" indent="-489833" eaLnBrk="1" hangingPunct="1">
              <a:defRPr/>
            </a:pPr>
            <a:r>
              <a:rPr lang="en-US" sz="2800" kern="0" dirty="0" smtClean="0"/>
              <a:t>7152 GB default per-process</a:t>
            </a:r>
          </a:p>
          <a:p>
            <a:pPr marL="489833" indent="-489833" eaLnBrk="1" hangingPunct="1">
              <a:defRPr/>
            </a:pPr>
            <a:r>
              <a:rPr lang="en-US" sz="2800" kern="0" dirty="0" smtClean="0"/>
              <a:t>Pages are 8 Kbytes </a:t>
            </a:r>
          </a:p>
          <a:p>
            <a:pPr marL="489833" indent="-489833" eaLnBrk="1" hangingPunct="1">
              <a:defRPr/>
            </a:pPr>
            <a:r>
              <a:rPr lang="en-US" sz="2800" kern="0" dirty="0" smtClean="0"/>
              <a:t>All pointers are now 64 bits wide (and not the same size as a ULONG)</a:t>
            </a:r>
            <a:endParaRPr lang="en-US" sz="2800" kern="0" dirty="0"/>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smtClean="0"/>
              <a:t>Memory Definition</a:t>
            </a:r>
          </a:p>
        </p:txBody>
      </p:sp>
      <p:sp>
        <p:nvSpPr>
          <p:cNvPr id="3" name="Content Placeholder 2"/>
          <p:cNvSpPr>
            <a:spLocks noGrp="1"/>
          </p:cNvSpPr>
          <p:nvPr>
            <p:ph idx="1"/>
          </p:nvPr>
        </p:nvSpPr>
        <p:spPr>
          <a:xfrm>
            <a:off x="1031875" y="1493838"/>
            <a:ext cx="12069763" cy="6040437"/>
          </a:xfrm>
        </p:spPr>
        <p:txBody>
          <a:bodyPr/>
          <a:lstStyle/>
          <a:p>
            <a:pPr>
              <a:defRPr/>
            </a:pPr>
            <a:r>
              <a:rPr lang="en-US" sz="2400" dirty="0"/>
              <a:t>M</a:t>
            </a:r>
            <a:r>
              <a:rPr lang="en-US" sz="2400" dirty="0" smtClean="0"/>
              <a:t>emory can be viewed as a linear array of bytes ranging from 0 to  n. Memory is a large array of words/bytes</a:t>
            </a:r>
          </a:p>
          <a:p>
            <a:pPr>
              <a:defRPr/>
            </a:pPr>
            <a:r>
              <a:rPr lang="en-US" sz="2400" dirty="0" smtClean="0"/>
              <a:t>Every location in memory is identified with an address, represented in hexadecimal system</a:t>
            </a:r>
          </a:p>
          <a:p>
            <a:pPr>
              <a:defRPr/>
            </a:pPr>
            <a:r>
              <a:rPr lang="en-US" sz="2400" dirty="0" smtClean="0"/>
              <a:t>CPU fetches instructions from memory according to the value of the program counter. The </a:t>
            </a:r>
            <a:r>
              <a:rPr lang="en-US" altLang="en-US" sz="2400" dirty="0" smtClean="0"/>
              <a:t>Register can be accessed in one CPU clock (or less)</a:t>
            </a:r>
          </a:p>
          <a:p>
            <a:pPr>
              <a:defRPr/>
            </a:pPr>
            <a:r>
              <a:rPr lang="en-US" altLang="en-US" sz="2400" dirty="0"/>
              <a:t>Main memory can take many cycles, causing a </a:t>
            </a:r>
            <a:r>
              <a:rPr lang="en-US" altLang="en-US" sz="2400" dirty="0" smtClean="0">
                <a:solidFill>
                  <a:srgbClr val="FF0000"/>
                </a:solidFill>
              </a:rPr>
              <a:t>stall </a:t>
            </a:r>
            <a:r>
              <a:rPr lang="en-US" altLang="en-US" sz="2400" dirty="0" smtClean="0"/>
              <a:t>(CPU does not have the data needed to complete instruction in execution)</a:t>
            </a:r>
            <a:endParaRPr lang="en-US" altLang="en-US" sz="2400" dirty="0"/>
          </a:p>
          <a:p>
            <a:pPr>
              <a:defRPr/>
            </a:pPr>
            <a:r>
              <a:rPr lang="en-US" sz="2400" dirty="0" smtClean="0"/>
              <a:t>When the system boots, the </a:t>
            </a:r>
            <a:r>
              <a:rPr lang="en-US" sz="2400" dirty="0" smtClean="0">
                <a:solidFill>
                  <a:srgbClr val="FF0000"/>
                </a:solidFill>
              </a:rPr>
              <a:t>kernel</a:t>
            </a:r>
            <a:r>
              <a:rPr lang="en-US" sz="2400" dirty="0" smtClean="0"/>
              <a:t> reserves part of the physical memory to its own text and static data structure. The rest of the memory is managed </a:t>
            </a:r>
            <a:r>
              <a:rPr lang="en-US" sz="2400" dirty="0" smtClean="0">
                <a:solidFill>
                  <a:srgbClr val="FF0000"/>
                </a:solidFill>
              </a:rPr>
              <a:t>dynamically</a:t>
            </a:r>
          </a:p>
          <a:p>
            <a:pPr>
              <a:defRPr/>
            </a:pPr>
            <a:r>
              <a:rPr lang="en-US" sz="2400" dirty="0"/>
              <a:t>A region’s memory boundaries are configured using two attributes, the starting address and its length, which can be any power of two between 4 KB and 4 GB. </a:t>
            </a:r>
            <a:endParaRPr lang="en-US" altLang="en-US" sz="1400" dirty="0" smtClean="0"/>
          </a:p>
          <a:p>
            <a:pPr>
              <a:defRPr/>
            </a:pPr>
            <a:endParaRPr lang="en-US" sz="2400" dirty="0" smtClean="0">
              <a:solidFill>
                <a:srgbClr val="FF0000"/>
              </a:solidFill>
            </a:endParaRPr>
          </a:p>
          <a:p>
            <a:pPr marL="0" indent="0">
              <a:buFont typeface="Monotype Sorts" pitchFamily="-84" charset="2"/>
              <a:buNone/>
              <a:defRPr/>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smtClean="0"/>
              <a:t>X64-64-bit Page Table Structure</a:t>
            </a:r>
          </a:p>
        </p:txBody>
      </p:sp>
      <p:sp>
        <p:nvSpPr>
          <p:cNvPr id="68611" name="Content Placeholder 2"/>
          <p:cNvSpPr>
            <a:spLocks noGrp="1"/>
          </p:cNvSpPr>
          <p:nvPr>
            <p:ph idx="1"/>
          </p:nvPr>
        </p:nvSpPr>
        <p:spPr>
          <a:xfrm>
            <a:off x="1209675" y="1644650"/>
            <a:ext cx="11185525" cy="6040438"/>
          </a:xfrm>
        </p:spPr>
        <p:txBody>
          <a:bodyPr/>
          <a:lstStyle/>
          <a:p>
            <a:r>
              <a:rPr lang="en-US" altLang="en-US" sz="2400" b="1" smtClean="0"/>
              <a:t>The page map level </a:t>
            </a:r>
            <a:r>
              <a:rPr lang="en-US" altLang="en-US" sz="2400" smtClean="0"/>
              <a:t>The base physical address of this page map is stored in </a:t>
            </a:r>
            <a:r>
              <a:rPr lang="en-US" altLang="en-US" sz="2400" smtClean="0">
                <a:solidFill>
                  <a:srgbClr val="FF0000"/>
                </a:solidFill>
              </a:rPr>
              <a:t>CR3.</a:t>
            </a:r>
          </a:p>
          <a:p>
            <a:r>
              <a:rPr lang="en-US" altLang="en-US" sz="2400" b="1" smtClean="0"/>
              <a:t>A set of page directory pointer tables </a:t>
            </a:r>
            <a:r>
              <a:rPr lang="en-US" altLang="en-US" sz="2400" smtClean="0"/>
              <a:t>— An entry in a page directory pointer table contains the physical address of the base of a page directory table, access rights, and memory management information.</a:t>
            </a:r>
          </a:p>
          <a:p>
            <a:r>
              <a:rPr lang="en-US" altLang="en-US" sz="2400" b="1" smtClean="0"/>
              <a:t>Sets of page directories </a:t>
            </a:r>
            <a:r>
              <a:rPr lang="en-US" altLang="en-US" sz="2400" smtClean="0"/>
              <a:t>— An entry in a page directory table contains the physical address of the base of a page table, access rights, and memory management information.</a:t>
            </a:r>
          </a:p>
          <a:p>
            <a:r>
              <a:rPr lang="en-US" altLang="en-US" sz="2400" b="1" smtClean="0"/>
              <a:t>Sets of page tables </a:t>
            </a:r>
            <a:r>
              <a:rPr lang="en-US" altLang="en-US" sz="2400" smtClean="0"/>
              <a:t>— An entry in a page table contains the physical address of a page frame, access rights, and memory management information</a:t>
            </a:r>
            <a:br>
              <a:rPr lang="en-US" altLang="en-US" sz="2400" smtClean="0"/>
            </a:br>
            <a:endParaRPr lang="en-US" altLang="en-US" sz="2400" smtClean="0"/>
          </a:p>
          <a:p>
            <a:endParaRPr lang="en-US" altLang="en-US" smtClean="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4"/>
          <p:cNvSpPr>
            <a:spLocks noGrp="1"/>
          </p:cNvSpPr>
          <p:nvPr>
            <p:ph type="sldNum" sz="quarter" idx="4294967295"/>
          </p:nvPr>
        </p:nvSpPr>
        <p:spPr bwMode="auto">
          <a:xfrm>
            <a:off x="13144500" y="8839200"/>
            <a:ext cx="5715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631950" indent="-325438">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2284413" indent="-325438">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938463" indent="-325438">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3395663" indent="-325438"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3852863" indent="-325438"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4310063" indent="-325438"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4767263" indent="-325438"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spcBef>
                <a:spcPct val="0"/>
              </a:spcBef>
              <a:buClrTx/>
              <a:buSzTx/>
              <a:buFontTx/>
              <a:buNone/>
            </a:pPr>
            <a:fld id="{B01C643C-3313-4953-9D51-C8FC9A04DE5C}" type="slidenum">
              <a:rPr kumimoji="0" lang="en-GB" altLang="en-US" sz="1700">
                <a:solidFill>
                  <a:schemeClr val="tx2"/>
                </a:solidFill>
                <a:latin typeface="Arial" panose="020B0604020202020204" pitchFamily="34" charset="0"/>
              </a:rPr>
              <a:pPr eaLnBrk="1" hangingPunct="1">
                <a:spcBef>
                  <a:spcPct val="0"/>
                </a:spcBef>
                <a:buClrTx/>
                <a:buSzTx/>
                <a:buFontTx/>
                <a:buNone/>
              </a:pPr>
              <a:t>41</a:t>
            </a:fld>
            <a:endParaRPr kumimoji="0" lang="en-GB" altLang="en-US" sz="1700">
              <a:solidFill>
                <a:schemeClr val="tx2"/>
              </a:solidFill>
              <a:latin typeface="Arial" panose="020B0604020202020204" pitchFamily="34" charset="0"/>
            </a:endParaRPr>
          </a:p>
        </p:txBody>
      </p:sp>
      <p:sp>
        <p:nvSpPr>
          <p:cNvPr id="69635" name="Rectangle 2"/>
          <p:cNvSpPr>
            <a:spLocks noGrp="1" noChangeArrowheads="1"/>
          </p:cNvSpPr>
          <p:nvPr>
            <p:ph type="title"/>
          </p:nvPr>
        </p:nvSpPr>
        <p:spPr>
          <a:xfrm>
            <a:off x="1371600" y="-84138"/>
            <a:ext cx="10744200" cy="1524001"/>
          </a:xfrm>
        </p:spPr>
        <p:txBody>
          <a:bodyPr lIns="131529" tIns="65765" rIns="131529" bIns="65765" anchor="ctr"/>
          <a:lstStyle/>
          <a:p>
            <a:pPr eaLnBrk="1" hangingPunct="1"/>
            <a:r>
              <a:rPr lang="en-US" altLang="en-US" smtClean="0"/>
              <a:t>X64-64-bit Page Table Architecture</a:t>
            </a:r>
          </a:p>
        </p:txBody>
      </p:sp>
      <p:pic>
        <p:nvPicPr>
          <p:cNvPr id="696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230313"/>
            <a:ext cx="10372725" cy="1465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6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0463" y="2819400"/>
            <a:ext cx="9259887" cy="5497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dissolv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ltLang="en-US" smtClean="0"/>
              <a:t>TLB</a:t>
            </a:r>
          </a:p>
        </p:txBody>
      </p:sp>
      <p:sp>
        <p:nvSpPr>
          <p:cNvPr id="71683" name="Rectangle 3"/>
          <p:cNvSpPr>
            <a:spLocks noGrp="1" noChangeArrowheads="1"/>
          </p:cNvSpPr>
          <p:nvPr>
            <p:ph type="body" idx="1"/>
          </p:nvPr>
        </p:nvSpPr>
        <p:spPr>
          <a:xfrm>
            <a:off x="1143000" y="1577975"/>
            <a:ext cx="11706225" cy="5940425"/>
          </a:xfrm>
        </p:spPr>
        <p:txBody>
          <a:bodyPr/>
          <a:lstStyle/>
          <a:p>
            <a:r>
              <a:rPr lang="en-US" altLang="en-US" sz="2000" smtClean="0"/>
              <a:t>The Page table is kept in main memory. </a:t>
            </a:r>
            <a:r>
              <a:rPr lang="en-US" altLang="en-US" sz="2000" b="1" smtClean="0">
                <a:solidFill>
                  <a:srgbClr val="3366FF"/>
                </a:solidFill>
              </a:rPr>
              <a:t>Page-table base register </a:t>
            </a:r>
            <a:r>
              <a:rPr lang="en-US" altLang="en-US" sz="2000" smtClean="0"/>
              <a:t>(</a:t>
            </a:r>
            <a:r>
              <a:rPr lang="en-US" altLang="en-US" sz="2000" b="1" smtClean="0">
                <a:solidFill>
                  <a:srgbClr val="3366FF"/>
                </a:solidFill>
              </a:rPr>
              <a:t>PTBR</a:t>
            </a:r>
            <a:r>
              <a:rPr lang="en-US" altLang="en-US" sz="2000" smtClean="0"/>
              <a:t>)</a:t>
            </a:r>
            <a:r>
              <a:rPr lang="en-US" altLang="en-US" sz="2000" smtClean="0">
                <a:solidFill>
                  <a:srgbClr val="3366FF"/>
                </a:solidFill>
              </a:rPr>
              <a:t> </a:t>
            </a:r>
            <a:r>
              <a:rPr lang="en-US" altLang="en-US" sz="2000" smtClean="0"/>
              <a:t>points to the page table</a:t>
            </a:r>
            <a:endParaRPr lang="en-US" altLang="en-US" sz="1200" smtClean="0"/>
          </a:p>
          <a:p>
            <a:r>
              <a:rPr lang="en-US" altLang="en-US" sz="2000" smtClean="0"/>
              <a:t>In this scheme every data/instruction access requires two memory accesses :One for the page table and one for the data / instruction. When a system requires many pages tables, access to the address translation can take long time. One way to solve the problem is implementing a </a:t>
            </a:r>
            <a:r>
              <a:rPr lang="en-US" altLang="en-US" sz="2000" smtClean="0">
                <a:solidFill>
                  <a:srgbClr val="FF0000"/>
                </a:solidFill>
              </a:rPr>
              <a:t>hardware cache </a:t>
            </a:r>
            <a:r>
              <a:rPr lang="en-US" altLang="en-US" sz="2000" smtClean="0"/>
              <a:t>called </a:t>
            </a:r>
            <a:r>
              <a:rPr lang="en-US" altLang="en-US" sz="2000" b="1" smtClean="0">
                <a:solidFill>
                  <a:srgbClr val="3366FF"/>
                </a:solidFill>
              </a:rPr>
              <a:t>translation look-aside buffers </a:t>
            </a:r>
            <a:r>
              <a:rPr lang="en-US" altLang="en-US" sz="2000" smtClean="0"/>
              <a:t>(</a:t>
            </a:r>
            <a:r>
              <a:rPr lang="en-US" altLang="en-US" sz="2000" b="1" smtClean="0">
                <a:solidFill>
                  <a:srgbClr val="3366FF"/>
                </a:solidFill>
              </a:rPr>
              <a:t>TLBs</a:t>
            </a:r>
            <a:r>
              <a:rPr lang="en-US" altLang="en-US" sz="2000" smtClean="0"/>
              <a:t>) </a:t>
            </a:r>
          </a:p>
          <a:p>
            <a:r>
              <a:rPr lang="en-US" altLang="en-US" sz="2000" smtClean="0"/>
              <a:t>The </a:t>
            </a:r>
            <a:r>
              <a:rPr lang="en-US" altLang="en-US" sz="2000" b="1" smtClean="0">
                <a:solidFill>
                  <a:srgbClr val="3366FF"/>
                </a:solidFill>
              </a:rPr>
              <a:t>translation look-aside buffers </a:t>
            </a:r>
            <a:r>
              <a:rPr lang="en-US" altLang="en-US" sz="2000" smtClean="0"/>
              <a:t>(</a:t>
            </a:r>
            <a:r>
              <a:rPr lang="en-US" altLang="en-US" sz="2000" b="1" smtClean="0">
                <a:solidFill>
                  <a:srgbClr val="3366FF"/>
                </a:solidFill>
              </a:rPr>
              <a:t>TLBs</a:t>
            </a:r>
            <a:r>
              <a:rPr lang="en-US" altLang="en-US" sz="2000" smtClean="0"/>
              <a:t>) is a special hardware cache implementation that stores recently used page translations. </a:t>
            </a:r>
          </a:p>
          <a:p>
            <a:r>
              <a:rPr lang="en-US" altLang="en-US" sz="2000" smtClean="0"/>
              <a:t>The TLB maps a virtual page to an active page frame and stores control data restricting access to the page. </a:t>
            </a:r>
          </a:p>
          <a:p>
            <a:r>
              <a:rPr lang="en-US" altLang="en-US" sz="2000" smtClean="0"/>
              <a:t>TLBs are typically small (64 to 1,024 entries)</a:t>
            </a:r>
          </a:p>
          <a:p>
            <a:r>
              <a:rPr lang="en-US" altLang="en-US" sz="2000" smtClean="0"/>
              <a:t>On a TLB miss, value is loaded into the TLB for faster access next time</a:t>
            </a:r>
          </a:p>
          <a:p>
            <a:pPr lvl="1"/>
            <a:r>
              <a:rPr lang="en-US" altLang="en-US" sz="2000" smtClean="0"/>
              <a:t>Replacement policies must be considered</a:t>
            </a:r>
          </a:p>
          <a:p>
            <a:r>
              <a:rPr lang="en-US" altLang="en-US" sz="2000" smtClean="0"/>
              <a:t>In ARM processor cores the TLB uses a round-robin algorithm to select which relocation register to replace on a TLB miss.</a:t>
            </a:r>
          </a:p>
          <a:p>
            <a:pPr lvl="1"/>
            <a:endParaRPr lang="en-US" altLang="en-US" smtClean="0"/>
          </a:p>
          <a:p>
            <a:pPr lvl="1"/>
            <a:endParaRPr lang="en-US" altLang="en-US"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ltLang="en-US" smtClean="0"/>
              <a:t>TLB hit and miss </a:t>
            </a:r>
          </a:p>
        </p:txBody>
      </p:sp>
      <p:sp>
        <p:nvSpPr>
          <p:cNvPr id="73731" name="Content Placeholder 2"/>
          <p:cNvSpPr>
            <a:spLocks noGrp="1"/>
          </p:cNvSpPr>
          <p:nvPr>
            <p:ph idx="1"/>
          </p:nvPr>
        </p:nvSpPr>
        <p:spPr>
          <a:xfrm>
            <a:off x="992188" y="1354138"/>
            <a:ext cx="12344400" cy="6040437"/>
          </a:xfrm>
        </p:spPr>
        <p:txBody>
          <a:bodyPr/>
          <a:lstStyle/>
          <a:p>
            <a:r>
              <a:rPr lang="en-US" altLang="en-US" sz="2200" smtClean="0"/>
              <a:t>During a memory access, the MMU compares a portion of the virtual address to all the</a:t>
            </a:r>
          </a:p>
          <a:p>
            <a:r>
              <a:rPr lang="en-US" altLang="en-US" sz="2200" smtClean="0"/>
              <a:t>values cached in the TLB.</a:t>
            </a:r>
          </a:p>
          <a:p>
            <a:pPr lvl="1"/>
            <a:r>
              <a:rPr lang="en-US" altLang="en-US" sz="2200" smtClean="0"/>
              <a:t>If the requested translation is available, it is a </a:t>
            </a:r>
            <a:r>
              <a:rPr lang="en-US" altLang="en-US" sz="2200" smtClean="0">
                <a:solidFill>
                  <a:srgbClr val="FF0000"/>
                </a:solidFill>
              </a:rPr>
              <a:t>TLB </a:t>
            </a:r>
            <a:r>
              <a:rPr lang="en-US" altLang="en-US" sz="2200" i="1" smtClean="0">
                <a:solidFill>
                  <a:srgbClr val="FF0000"/>
                </a:solidFill>
              </a:rPr>
              <a:t>hit</a:t>
            </a:r>
            <a:r>
              <a:rPr lang="en-US" altLang="en-US" sz="2200" smtClean="0"/>
              <a:t>, and the TLB provides the translation of the physical address.</a:t>
            </a:r>
          </a:p>
          <a:p>
            <a:pPr lvl="1"/>
            <a:r>
              <a:rPr lang="en-US" altLang="en-US" sz="2200" smtClean="0"/>
              <a:t>If the TLB does not contain a valid translation, it is a </a:t>
            </a:r>
            <a:r>
              <a:rPr lang="en-US" altLang="en-US" sz="2200" smtClean="0">
                <a:solidFill>
                  <a:srgbClr val="FF0000"/>
                </a:solidFill>
              </a:rPr>
              <a:t>TLB </a:t>
            </a:r>
            <a:r>
              <a:rPr lang="en-US" altLang="en-US" sz="2200" i="1" smtClean="0">
                <a:solidFill>
                  <a:srgbClr val="FF0000"/>
                </a:solidFill>
              </a:rPr>
              <a:t>miss</a:t>
            </a:r>
            <a:r>
              <a:rPr lang="en-US" altLang="en-US" sz="2200" smtClean="0"/>
              <a:t>. The MMU automatically handles TLB misses in hardware by searching the page tables in main memory for valid translations and loading them into one of the 64 lines in the TLB. </a:t>
            </a:r>
          </a:p>
          <a:p>
            <a:pPr lvl="1"/>
            <a:r>
              <a:rPr lang="en-US" altLang="en-US" sz="2200" smtClean="0"/>
              <a:t>The search for valid translations in the page tables is known as a </a:t>
            </a:r>
            <a:r>
              <a:rPr lang="en-US" altLang="en-US" sz="2200" i="1" smtClean="0">
                <a:solidFill>
                  <a:srgbClr val="FF0000"/>
                </a:solidFill>
              </a:rPr>
              <a:t>page table walk</a:t>
            </a:r>
            <a:r>
              <a:rPr lang="en-US" altLang="en-US" sz="2200" smtClean="0"/>
              <a:t>. </a:t>
            </a:r>
          </a:p>
          <a:p>
            <a:pPr lvl="1"/>
            <a:r>
              <a:rPr lang="en-US" altLang="en-US" sz="2200" smtClean="0"/>
              <a:t>If there is a valid PTE, the hardware copies the translation address from the PTE to the TLB and generates the physical address to access main memory.</a:t>
            </a:r>
          </a:p>
          <a:p>
            <a:pPr lvl="1"/>
            <a:r>
              <a:rPr lang="en-US" altLang="en-US" sz="2200" smtClean="0"/>
              <a:t> If, at the end of the search, there is a fault entry in the page table, then the MMU hardware generates an abort exception.</a:t>
            </a:r>
          </a:p>
          <a:p>
            <a:r>
              <a:rPr lang="en-US" altLang="en-US" sz="2200" smtClean="0"/>
              <a:t>During a TLB miss, the MMU may search up to two page tables before loading data to the TLB and generating the needed address translation. </a:t>
            </a:r>
          </a:p>
          <a:p>
            <a:r>
              <a:rPr lang="en-US" altLang="en-US" sz="2200" smtClean="0"/>
              <a:t>The cost of a miss is generally one or two main memory access cycles as the MMU translation table hardware searches the page tables.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en-US" smtClean="0"/>
              <a:t>Paging Hardware With TLB</a:t>
            </a:r>
            <a:endParaRPr lang="en-US" altLang="en-US" sz="3400" smtClean="0"/>
          </a:p>
        </p:txBody>
      </p:sp>
      <p:pic>
        <p:nvPicPr>
          <p:cNvPr id="7475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1816100"/>
            <a:ext cx="9151938" cy="614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altLang="en-US" smtClean="0"/>
              <a:t>TLB in ARM processors</a:t>
            </a:r>
          </a:p>
        </p:txBody>
      </p:sp>
      <p:pic>
        <p:nvPicPr>
          <p:cNvPr id="768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463" y="1857375"/>
            <a:ext cx="8261350" cy="473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2"/>
          <p:cNvSpPr>
            <a:spLocks noGrp="1"/>
          </p:cNvSpPr>
          <p:nvPr>
            <p:ph type="title"/>
          </p:nvPr>
        </p:nvSpPr>
        <p:spPr/>
        <p:txBody>
          <a:bodyPr/>
          <a:lstStyle/>
          <a:p>
            <a:r>
              <a:rPr lang="en-US" altLang="en-US" smtClean="0"/>
              <a:t>ARM MMU</a:t>
            </a:r>
          </a:p>
        </p:txBody>
      </p:sp>
      <p:sp>
        <p:nvSpPr>
          <p:cNvPr id="4" name="Content Placeholder 3"/>
          <p:cNvSpPr>
            <a:spLocks noGrp="1"/>
          </p:cNvSpPr>
          <p:nvPr>
            <p:ph idx="1"/>
          </p:nvPr>
        </p:nvSpPr>
        <p:spPr>
          <a:xfrm>
            <a:off x="1209675" y="1644650"/>
            <a:ext cx="11606213" cy="6040438"/>
          </a:xfrm>
        </p:spPr>
        <p:txBody>
          <a:bodyPr/>
          <a:lstStyle/>
          <a:p>
            <a:pPr>
              <a:defRPr/>
            </a:pPr>
            <a:r>
              <a:rPr lang="en-US" sz="2800" dirty="0" smtClean="0"/>
              <a:t>The MMU function of ARM processors are to:</a:t>
            </a:r>
            <a:endParaRPr lang="en-US" sz="3600" dirty="0" smtClean="0"/>
          </a:p>
          <a:p>
            <a:pPr marL="742950" lvl="1" indent="-171450">
              <a:buFont typeface="Wingdings" panose="05000000000000000000" pitchFamily="2" charset="2"/>
              <a:buChar char="Ø"/>
              <a:defRPr/>
            </a:pPr>
            <a:r>
              <a:rPr lang="en-US" sz="2800" dirty="0" smtClean="0"/>
              <a:t>read level 1 and level 2 page tables and load them into the TLB</a:t>
            </a:r>
            <a:r>
              <a:rPr lang="en-US" sz="1050" dirty="0" smtClean="0"/>
              <a:t> </a:t>
            </a:r>
          </a:p>
          <a:p>
            <a:pPr marL="742950" lvl="1" indent="-171450">
              <a:buFont typeface="Wingdings" panose="05000000000000000000" pitchFamily="2" charset="2"/>
              <a:buChar char="Ø"/>
              <a:defRPr/>
            </a:pPr>
            <a:r>
              <a:rPr lang="en-US" sz="2800" dirty="0" smtClean="0"/>
              <a:t>store recent virtual-to-physical memory address translations in the TLB</a:t>
            </a:r>
          </a:p>
          <a:p>
            <a:pPr marL="742950" lvl="1" indent="-171450">
              <a:buFont typeface="Wingdings" panose="05000000000000000000" pitchFamily="2" charset="2"/>
              <a:buChar char="Ø"/>
              <a:defRPr/>
            </a:pPr>
            <a:r>
              <a:rPr lang="en-US" sz="2800" dirty="0" smtClean="0"/>
              <a:t>perform virtual-to-physical address translation</a:t>
            </a:r>
          </a:p>
          <a:p>
            <a:pPr marL="742950" lvl="1" indent="-171450">
              <a:buFont typeface="Wingdings" panose="05000000000000000000" pitchFamily="2" charset="2"/>
              <a:buChar char="Ø"/>
              <a:defRPr/>
            </a:pPr>
            <a:r>
              <a:rPr lang="en-US" sz="2800" dirty="0" smtClean="0"/>
              <a:t>enforce access permission and configure the cache and write buffer</a:t>
            </a:r>
            <a:endParaRPr lang="en-US" sz="3600" dirty="0" smtClean="0"/>
          </a:p>
          <a:p>
            <a:pPr lvl="1">
              <a:defRPr/>
            </a:pPr>
            <a:endParaRPr lang="en-US" sz="2800" dirty="0" smtClean="0"/>
          </a:p>
          <a:p>
            <a:pPr marL="571500" lvl="1" indent="0">
              <a:buFont typeface="Monotype Sorts" pitchFamily="-84" charset="2"/>
              <a:buNone/>
              <a:defRPr/>
            </a:pPr>
            <a:endParaRPr lang="en-US" sz="2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1884363" y="369888"/>
            <a:ext cx="11145837" cy="768350"/>
          </a:xfrm>
        </p:spPr>
        <p:txBody>
          <a:bodyPr/>
          <a:lstStyle/>
          <a:p>
            <a:pPr eaLnBrk="1" hangingPunct="1"/>
            <a:r>
              <a:rPr lang="en-US" altLang="en-US" smtClean="0"/>
              <a:t>Page Size- Issues </a:t>
            </a:r>
          </a:p>
        </p:txBody>
      </p:sp>
      <p:sp>
        <p:nvSpPr>
          <p:cNvPr id="78851" name="Rectangle 3"/>
          <p:cNvSpPr>
            <a:spLocks noGrp="1" noChangeArrowheads="1"/>
          </p:cNvSpPr>
          <p:nvPr>
            <p:ph type="body" idx="1"/>
          </p:nvPr>
        </p:nvSpPr>
        <p:spPr>
          <a:xfrm>
            <a:off x="1093788" y="1471613"/>
            <a:ext cx="10934700" cy="5645150"/>
          </a:xfrm>
        </p:spPr>
        <p:txBody>
          <a:bodyPr/>
          <a:lstStyle/>
          <a:p>
            <a:r>
              <a:rPr lang="en-US" altLang="en-US" sz="2800" smtClean="0"/>
              <a:t>When deciding page size, OS designers must take into consideration the following :</a:t>
            </a:r>
          </a:p>
          <a:p>
            <a:pPr lvl="1"/>
            <a:r>
              <a:rPr lang="en-US" altLang="en-US" sz="2800" smtClean="0"/>
              <a:t>Fragmentation – Internal fragmentation ( wasted space within a page)</a:t>
            </a:r>
          </a:p>
          <a:p>
            <a:pPr lvl="1"/>
            <a:r>
              <a:rPr lang="en-US" altLang="en-US" sz="2800" smtClean="0"/>
              <a:t>Page table size </a:t>
            </a:r>
          </a:p>
          <a:p>
            <a:pPr lvl="1"/>
            <a:r>
              <a:rPr lang="en-US" altLang="en-US" sz="2800" smtClean="0"/>
              <a:t>I/O overhead</a:t>
            </a:r>
          </a:p>
          <a:p>
            <a:pPr lvl="1"/>
            <a:r>
              <a:rPr lang="en-US" altLang="en-US" sz="2800" smtClean="0"/>
              <a:t>Number of page faults</a:t>
            </a:r>
          </a:p>
          <a:p>
            <a:pPr lvl="1"/>
            <a:r>
              <a:rPr lang="en-US" altLang="en-US" sz="2800" smtClean="0"/>
              <a:t>TLB size and effectiveness</a:t>
            </a:r>
          </a:p>
          <a:p>
            <a:r>
              <a:rPr lang="en-US" altLang="en-US" sz="2800" smtClean="0"/>
              <a:t>Always power of 2, usually in the range 2</a:t>
            </a:r>
            <a:r>
              <a:rPr lang="en-US" altLang="en-US" sz="2800" baseline="30000" smtClean="0"/>
              <a:t>12</a:t>
            </a:r>
            <a:r>
              <a:rPr lang="en-US" altLang="en-US" sz="2800" smtClean="0"/>
              <a:t> (4,096 bytes) to 2</a:t>
            </a:r>
            <a:r>
              <a:rPr lang="en-US" altLang="en-US" sz="2800" baseline="30000" smtClean="0"/>
              <a:t>22</a:t>
            </a:r>
            <a:r>
              <a:rPr lang="en-US" altLang="en-US" sz="2800" smtClean="0"/>
              <a:t> (4,194,304 bytes)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050"/>
          <p:cNvSpPr>
            <a:spLocks noGrp="1" noChangeArrowheads="1"/>
          </p:cNvSpPr>
          <p:nvPr>
            <p:ph type="title"/>
          </p:nvPr>
        </p:nvSpPr>
        <p:spPr/>
        <p:txBody>
          <a:bodyPr/>
          <a:lstStyle/>
          <a:p>
            <a:pPr eaLnBrk="1" hangingPunct="1"/>
            <a:r>
              <a:rPr lang="en-US" altLang="en-US" smtClean="0"/>
              <a:t>Memory Protection</a:t>
            </a:r>
          </a:p>
        </p:txBody>
      </p:sp>
      <p:sp>
        <p:nvSpPr>
          <p:cNvPr id="48131" name="Rectangle 2051"/>
          <p:cNvSpPr>
            <a:spLocks noGrp="1" noChangeArrowheads="1"/>
          </p:cNvSpPr>
          <p:nvPr>
            <p:ph type="body" idx="1"/>
          </p:nvPr>
        </p:nvSpPr>
        <p:spPr>
          <a:xfrm>
            <a:off x="1185863" y="1489075"/>
            <a:ext cx="11639550" cy="5959475"/>
          </a:xfrm>
        </p:spPr>
        <p:txBody>
          <a:bodyPr/>
          <a:lstStyle/>
          <a:p>
            <a:pPr>
              <a:defRPr/>
            </a:pPr>
            <a:r>
              <a:rPr lang="en-US" altLang="en-US" sz="2400" dirty="0" smtClean="0"/>
              <a:t>Memory protection implemented by associating protection bit with each frame to indicate if read-only or read-write access is allowed</a:t>
            </a:r>
          </a:p>
          <a:p>
            <a:pPr lvl="1">
              <a:defRPr/>
            </a:pPr>
            <a:r>
              <a:rPr lang="en-US" altLang="en-US" sz="2400" dirty="0" smtClean="0"/>
              <a:t>Can also add more bits to indicate page execute-only, and so on</a:t>
            </a:r>
            <a:br>
              <a:rPr lang="en-US" altLang="en-US" sz="2400" dirty="0" smtClean="0"/>
            </a:br>
            <a:endParaRPr lang="en-US" altLang="en-US" sz="2400" dirty="0" smtClean="0"/>
          </a:p>
          <a:p>
            <a:pPr>
              <a:defRPr/>
            </a:pPr>
            <a:r>
              <a:rPr lang="en-US" altLang="en-US" sz="2400" b="1" dirty="0" smtClean="0">
                <a:solidFill>
                  <a:srgbClr val="3366FF"/>
                </a:solidFill>
              </a:rPr>
              <a:t>Valid-invalid</a:t>
            </a:r>
            <a:r>
              <a:rPr lang="en-US" altLang="en-US" sz="2400" dirty="0" smtClean="0">
                <a:solidFill>
                  <a:srgbClr val="3366FF"/>
                </a:solidFill>
              </a:rPr>
              <a:t> </a:t>
            </a:r>
            <a:r>
              <a:rPr lang="en-US" altLang="en-US" sz="2400" dirty="0" smtClean="0"/>
              <a:t>bit attached to each entry in the page table:</a:t>
            </a:r>
          </a:p>
          <a:p>
            <a:pPr lvl="1">
              <a:defRPr/>
            </a:pPr>
            <a:r>
              <a:rPr lang="ja-JP" altLang="en-US" sz="2400" dirty="0" smtClean="0"/>
              <a:t>“</a:t>
            </a:r>
            <a:r>
              <a:rPr lang="en-US" altLang="ja-JP" sz="2400" dirty="0" smtClean="0"/>
              <a:t>valid</a:t>
            </a:r>
            <a:r>
              <a:rPr lang="ja-JP" altLang="en-US" sz="2400" dirty="0" smtClean="0"/>
              <a:t>”</a:t>
            </a:r>
            <a:r>
              <a:rPr lang="en-US" altLang="ja-JP" sz="2400" dirty="0" smtClean="0"/>
              <a:t> indicates that the associated page is in the process</a:t>
            </a:r>
            <a:r>
              <a:rPr lang="ja-JP" altLang="en-US" sz="2400" dirty="0" smtClean="0"/>
              <a:t>’</a:t>
            </a:r>
            <a:r>
              <a:rPr lang="en-US" altLang="ja-JP" sz="2400" dirty="0" smtClean="0"/>
              <a:t> logical address space, and is thus a legal page</a:t>
            </a:r>
          </a:p>
          <a:p>
            <a:pPr lvl="1">
              <a:defRPr/>
            </a:pPr>
            <a:r>
              <a:rPr lang="ja-JP" altLang="en-US" sz="2400" dirty="0" smtClean="0"/>
              <a:t>“</a:t>
            </a:r>
            <a:r>
              <a:rPr lang="en-US" altLang="ja-JP" sz="2400" dirty="0" smtClean="0"/>
              <a:t>invalid</a:t>
            </a:r>
            <a:r>
              <a:rPr lang="ja-JP" altLang="en-US" sz="2400" dirty="0" smtClean="0"/>
              <a:t>”</a:t>
            </a:r>
            <a:r>
              <a:rPr lang="en-US" altLang="ja-JP" sz="2400" dirty="0" smtClean="0"/>
              <a:t> indicates that the page is not in the process</a:t>
            </a:r>
            <a:r>
              <a:rPr lang="ja-JP" altLang="en-US" sz="2400" dirty="0" smtClean="0"/>
              <a:t>’</a:t>
            </a:r>
            <a:r>
              <a:rPr lang="en-US" altLang="ja-JP" sz="2400" dirty="0" smtClean="0"/>
              <a:t> logical address space</a:t>
            </a:r>
          </a:p>
          <a:p>
            <a:pPr lvl="1">
              <a:defRPr/>
            </a:pPr>
            <a:r>
              <a:rPr lang="en-US" altLang="en-US" sz="2400" dirty="0" smtClean="0"/>
              <a:t>Or use </a:t>
            </a:r>
            <a:r>
              <a:rPr lang="en-US" altLang="en-US" sz="2400" b="1" dirty="0" smtClean="0">
                <a:solidFill>
                  <a:srgbClr val="3366FF"/>
                </a:solidFill>
              </a:rPr>
              <a:t>page-table length register </a:t>
            </a:r>
            <a:r>
              <a:rPr lang="en-US" altLang="en-US" sz="2400" dirty="0" smtClean="0"/>
              <a:t>(</a:t>
            </a:r>
            <a:r>
              <a:rPr lang="en-US" altLang="en-US" sz="2400" b="1" dirty="0" smtClean="0">
                <a:solidFill>
                  <a:srgbClr val="3366FF"/>
                </a:solidFill>
              </a:rPr>
              <a:t>PTLR</a:t>
            </a:r>
            <a:r>
              <a:rPr lang="en-US" altLang="en-US" sz="2400" dirty="0" smtClean="0"/>
              <a:t>)</a:t>
            </a:r>
          </a:p>
          <a:p>
            <a:pPr lvl="1">
              <a:defRPr/>
            </a:pPr>
            <a:endParaRPr lang="en-US" altLang="en-US" sz="2400" dirty="0" smtClean="0"/>
          </a:p>
          <a:p>
            <a:pPr>
              <a:defRPr/>
            </a:pPr>
            <a:r>
              <a:rPr lang="en-US" altLang="en-US" sz="2400" dirty="0" smtClean="0"/>
              <a:t>Any violations result in a trap to the kernel</a:t>
            </a:r>
          </a:p>
          <a:p>
            <a:pPr marL="0" indent="0">
              <a:buFont typeface="Monotype Sorts" pitchFamily="-84" charset="2"/>
              <a:buNone/>
              <a:defRPr/>
            </a:pPr>
            <a:endParaRPr lang="en-US" altLang="en-US" sz="2400"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384300" y="0"/>
            <a:ext cx="11350625" cy="1204913"/>
          </a:xfrm>
        </p:spPr>
        <p:txBody>
          <a:bodyPr/>
          <a:lstStyle/>
          <a:p>
            <a:pPr eaLnBrk="1" hangingPunct="1"/>
            <a:r>
              <a:rPr lang="en-US" altLang="en-US" sz="4000" smtClean="0"/>
              <a:t>Valid (v) or Invalid (i) Bit In A Page Table</a:t>
            </a:r>
          </a:p>
        </p:txBody>
      </p:sp>
      <p:pic>
        <p:nvPicPr>
          <p:cNvPr id="8294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838" y="1789113"/>
            <a:ext cx="8258175" cy="637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smtClean="0"/>
              <a:t>Memory Management Functions</a:t>
            </a:r>
          </a:p>
        </p:txBody>
      </p:sp>
      <p:sp>
        <p:nvSpPr>
          <p:cNvPr id="18435" name="Content Placeholder 2"/>
          <p:cNvSpPr>
            <a:spLocks noGrp="1"/>
          </p:cNvSpPr>
          <p:nvPr>
            <p:ph idx="1"/>
          </p:nvPr>
        </p:nvSpPr>
        <p:spPr/>
        <p:txBody>
          <a:bodyPr/>
          <a:lstStyle/>
          <a:p>
            <a:r>
              <a:rPr lang="en-US" altLang="en-US" sz="2800" smtClean="0"/>
              <a:t>The Operating System must manage all the physical memory and allocate and deallocate it to/from processes.</a:t>
            </a:r>
          </a:p>
          <a:p>
            <a:r>
              <a:rPr lang="en-US" altLang="en-US" sz="2800" smtClean="0"/>
              <a:t>System services for allocating, deallocating, and managing virtual memory</a:t>
            </a:r>
          </a:p>
          <a:p>
            <a:r>
              <a:rPr lang="en-US" altLang="en-US" sz="2800" smtClean="0"/>
              <a:t>It manages swapping between main memory and disk, when main memory is not big enough to hold the processes.</a:t>
            </a:r>
          </a:p>
          <a:p>
            <a:r>
              <a:rPr lang="en-US" altLang="en-US" sz="2800" smtClean="0"/>
              <a:t>Protection of memory is required to ensure correct operation. The operation system assigns to memory regions: access rights and the cache and write buffer policies.</a:t>
            </a:r>
            <a:endParaRPr lang="en-US" altLang="en-US" sz="2800" smtClean="0">
              <a:solidFill>
                <a:srgbClr val="FF0000"/>
              </a:solidFill>
            </a:endParaRPr>
          </a:p>
          <a:p>
            <a:r>
              <a:rPr lang="en-US" altLang="en-US" sz="2800" smtClean="0"/>
              <a:t>The access to a region in memory is set as read-write, read-only, or no access and is subject to additional rights based on the current processor mode, which is either privileged or user. </a:t>
            </a:r>
            <a:endParaRPr lang="en-US" altLang="en-US" sz="2800" b="1" smtClean="0"/>
          </a:p>
          <a:p>
            <a:endParaRPr lang="en-US" altLang="en-US" sz="2800" smtClean="0"/>
          </a:p>
          <a:p>
            <a:endParaRPr lang="en-US" altLang="en-US" smtClean="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altLang="en-US" smtClean="0"/>
              <a:t>Shared Pages</a:t>
            </a:r>
          </a:p>
        </p:txBody>
      </p:sp>
      <p:sp>
        <p:nvSpPr>
          <p:cNvPr id="84995" name="Rectangle 3"/>
          <p:cNvSpPr>
            <a:spLocks noGrp="1" noChangeArrowheads="1"/>
          </p:cNvSpPr>
          <p:nvPr>
            <p:ph type="body" idx="1"/>
          </p:nvPr>
        </p:nvSpPr>
        <p:spPr>
          <a:xfrm>
            <a:off x="1143000" y="1836738"/>
            <a:ext cx="11633200" cy="5978525"/>
          </a:xfrm>
        </p:spPr>
        <p:txBody>
          <a:bodyPr/>
          <a:lstStyle/>
          <a:p>
            <a:r>
              <a:rPr lang="en-US" altLang="en-US" sz="2400" b="1" smtClean="0">
                <a:solidFill>
                  <a:srgbClr val="3366FF"/>
                </a:solidFill>
              </a:rPr>
              <a:t>Shared code</a:t>
            </a:r>
          </a:p>
          <a:p>
            <a:pPr lvl="1"/>
            <a:r>
              <a:rPr lang="en-US" altLang="en-US" sz="2400" smtClean="0"/>
              <a:t>One copy of read-only (</a:t>
            </a:r>
            <a:r>
              <a:rPr lang="en-US" altLang="en-US" sz="2400" b="1" smtClean="0">
                <a:solidFill>
                  <a:srgbClr val="3366FF"/>
                </a:solidFill>
              </a:rPr>
              <a:t>reentrant</a:t>
            </a:r>
            <a:r>
              <a:rPr lang="en-US" altLang="en-US" sz="2400" smtClean="0"/>
              <a:t>) code shared among processes (i.e., text editors, compilers, window systems)</a:t>
            </a:r>
          </a:p>
          <a:p>
            <a:pPr lvl="1"/>
            <a:r>
              <a:rPr lang="en-US" altLang="en-US" sz="2400" smtClean="0"/>
              <a:t>Similar to multiple threads sharing the same process space</a:t>
            </a:r>
          </a:p>
          <a:p>
            <a:pPr lvl="1"/>
            <a:r>
              <a:rPr lang="en-US" altLang="en-US" sz="2400" smtClean="0"/>
              <a:t>Also useful for inter-process communication if sharing of read-write pages is allowed</a:t>
            </a:r>
          </a:p>
          <a:p>
            <a:pPr lvl="1"/>
            <a:endParaRPr lang="en-US" altLang="en-US" sz="2400" smtClean="0"/>
          </a:p>
          <a:p>
            <a:r>
              <a:rPr lang="en-US" altLang="en-US" sz="2400" b="1" smtClean="0">
                <a:solidFill>
                  <a:srgbClr val="3366FF"/>
                </a:solidFill>
              </a:rPr>
              <a:t>Private code and data</a:t>
            </a:r>
            <a:r>
              <a:rPr lang="en-US" altLang="en-US" sz="2400" smtClean="0">
                <a:solidFill>
                  <a:srgbClr val="3366FF"/>
                </a:solidFill>
              </a:rPr>
              <a:t> </a:t>
            </a:r>
          </a:p>
          <a:p>
            <a:pPr lvl="1"/>
            <a:r>
              <a:rPr lang="en-US" altLang="en-US" sz="2400" smtClean="0"/>
              <a:t>Each process keeps a separate copy of the code and data</a:t>
            </a:r>
          </a:p>
          <a:p>
            <a:pPr lvl="1"/>
            <a:r>
              <a:rPr lang="en-US" altLang="en-US" sz="2400" smtClean="0"/>
              <a:t>The pages for the private code and data can appear anywhere in the logical address space</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343025" y="369888"/>
            <a:ext cx="11687175" cy="768350"/>
          </a:xfrm>
        </p:spPr>
        <p:txBody>
          <a:bodyPr/>
          <a:lstStyle/>
          <a:p>
            <a:pPr eaLnBrk="1" hangingPunct="1"/>
            <a:r>
              <a:rPr lang="en-US" altLang="en-US" smtClean="0"/>
              <a:t>Shared Library Using Virtual Memory</a:t>
            </a:r>
          </a:p>
        </p:txBody>
      </p:sp>
      <p:pic>
        <p:nvPicPr>
          <p:cNvPr id="8704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100" y="1697038"/>
            <a:ext cx="10155238" cy="596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1474788" y="369888"/>
            <a:ext cx="11555412" cy="768350"/>
          </a:xfrm>
        </p:spPr>
        <p:txBody>
          <a:bodyPr/>
          <a:lstStyle/>
          <a:p>
            <a:pPr eaLnBrk="1" hangingPunct="1"/>
            <a:r>
              <a:rPr lang="en-US" altLang="en-US" sz="4400" smtClean="0"/>
              <a:t>Shared Pages among Windows processes</a:t>
            </a:r>
            <a:endParaRPr lang="en-US" altLang="en-US" sz="3200" smtClean="0"/>
          </a:p>
        </p:txBody>
      </p:sp>
      <p:pic>
        <p:nvPicPr>
          <p:cNvPr id="8909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2438" y="1500188"/>
            <a:ext cx="4781550" cy="614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en-CA" altLang="en-US" smtClean="0"/>
              <a:t>Linux Memory Management</a:t>
            </a:r>
          </a:p>
        </p:txBody>
      </p:sp>
      <p:sp>
        <p:nvSpPr>
          <p:cNvPr id="3" name="Content Placeholder 2"/>
          <p:cNvSpPr>
            <a:spLocks noGrp="1"/>
          </p:cNvSpPr>
          <p:nvPr>
            <p:ph idx="1"/>
          </p:nvPr>
        </p:nvSpPr>
        <p:spPr/>
        <p:txBody>
          <a:bodyPr/>
          <a:lstStyle/>
          <a:p>
            <a:pPr>
              <a:defRPr/>
            </a:pPr>
            <a:r>
              <a:rPr lang="en-US" sz="2800" dirty="0">
                <a:latin typeface="Times New Roman" panose="02020603050405020304" pitchFamily="18" charset="0"/>
                <a:cs typeface="Times New Roman" panose="02020603050405020304" pitchFamily="18" charset="0"/>
              </a:rPr>
              <a:t>Access the following web site and read</a:t>
            </a:r>
            <a:r>
              <a:rPr lang="en-US" sz="2800" b="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basic concepts of  Linux memory management </a:t>
            </a:r>
            <a:r>
              <a:rPr lang="en-US" sz="2800" u="sng" dirty="0">
                <a:latin typeface="Times New Roman" panose="02020603050405020304" pitchFamily="18" charset="0"/>
                <a:cs typeface="Times New Roman" panose="02020603050405020304" pitchFamily="18" charset="0"/>
                <a:hlinkClick r:id="rId2"/>
              </a:rPr>
              <a:t>http://</a:t>
            </a:r>
            <a:r>
              <a:rPr lang="en-US" sz="2800" u="sng" dirty="0" smtClean="0">
                <a:latin typeface="Times New Roman" panose="02020603050405020304" pitchFamily="18" charset="0"/>
                <a:cs typeface="Times New Roman" panose="02020603050405020304" pitchFamily="18" charset="0"/>
                <a:hlinkClick r:id="rId2"/>
              </a:rPr>
              <a:t>www.tldp.org/LDP/tlk/mm/memory.html</a:t>
            </a:r>
            <a:endParaRPr lang="en-US" sz="2800" u="sng" dirty="0" smtClean="0">
              <a:latin typeface="Times New Roman" panose="02020603050405020304" pitchFamily="18" charset="0"/>
              <a:cs typeface="Times New Roman" panose="02020603050405020304" pitchFamily="18" charset="0"/>
            </a:endParaRPr>
          </a:p>
          <a:p>
            <a:pPr>
              <a:defRPr/>
            </a:pPr>
            <a:r>
              <a:rPr lang="en-CA" sz="2800" dirty="0" smtClean="0">
                <a:latin typeface="Times New Roman" panose="02020603050405020304" pitchFamily="18" charset="0"/>
                <a:cs typeface="Times New Roman" panose="02020603050405020304" pitchFamily="18" charset="0"/>
              </a:rPr>
              <a:t>How the kernel manages memory</a:t>
            </a:r>
          </a:p>
          <a:p>
            <a:pPr>
              <a:defRPr/>
            </a:pPr>
            <a:r>
              <a:rPr lang="en-CA" sz="2800" dirty="0" smtClean="0">
                <a:latin typeface="Times New Roman" panose="02020603050405020304" pitchFamily="18" charset="0"/>
                <a:cs typeface="Times New Roman" panose="02020603050405020304" pitchFamily="18" charset="0"/>
                <a:hlinkClick r:id="rId3"/>
              </a:rPr>
              <a:t>http</a:t>
            </a:r>
            <a:r>
              <a:rPr lang="en-CA" sz="2800" dirty="0">
                <a:latin typeface="Times New Roman" panose="02020603050405020304" pitchFamily="18" charset="0"/>
                <a:cs typeface="Times New Roman" panose="02020603050405020304" pitchFamily="18" charset="0"/>
                <a:hlinkClick r:id="rId3"/>
              </a:rPr>
              <a:t>://duartes.org/gustavo/blog/post/how-the-kernel-manages-your-memory</a:t>
            </a:r>
            <a:r>
              <a:rPr lang="en-CA" sz="2800" dirty="0" smtClean="0">
                <a:latin typeface="Times New Roman" panose="02020603050405020304" pitchFamily="18" charset="0"/>
                <a:cs typeface="Times New Roman" panose="02020603050405020304" pitchFamily="18" charset="0"/>
                <a:hlinkClick r:id="rId3"/>
              </a:rPr>
              <a:t>/</a:t>
            </a:r>
            <a:endParaRPr lang="en-CA" sz="2800" dirty="0" smtClean="0">
              <a:latin typeface="Times New Roman" panose="02020603050405020304" pitchFamily="18" charset="0"/>
              <a:cs typeface="Times New Roman" panose="02020603050405020304" pitchFamily="18" charset="0"/>
            </a:endParaRPr>
          </a:p>
          <a:p>
            <a:pPr marL="0" indent="0">
              <a:buFont typeface="Monotype Sorts" pitchFamily="-84" charset="2"/>
              <a:buNone/>
              <a:defRPr/>
            </a:pPr>
            <a:endParaRPr lang="en-CA" sz="2800" dirty="0">
              <a:latin typeface="Times New Roman" panose="02020603050405020304" pitchFamily="18" charset="0"/>
              <a:cs typeface="Times New Roman" panose="02020603050405020304" pitchFamily="18" charset="0"/>
            </a:endParaRPr>
          </a:p>
          <a:p>
            <a:pPr marL="0" indent="0">
              <a:buFont typeface="Monotype Sorts" pitchFamily="-84" charset="2"/>
              <a:buNone/>
              <a:defRPr/>
            </a:pPr>
            <a:endParaRPr lang="en-CA"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2"/>
          <p:cNvSpPr>
            <a:spLocks noGrp="1"/>
          </p:cNvSpPr>
          <p:nvPr>
            <p:ph type="title"/>
          </p:nvPr>
        </p:nvSpPr>
        <p:spPr/>
        <p:txBody>
          <a:bodyPr/>
          <a:lstStyle/>
          <a:p>
            <a:r>
              <a:rPr lang="en-US" altLang="en-US" smtClean="0"/>
              <a:t>References</a:t>
            </a:r>
          </a:p>
        </p:txBody>
      </p:sp>
      <p:sp>
        <p:nvSpPr>
          <p:cNvPr id="58371" name="Content Placeholder 3"/>
          <p:cNvSpPr>
            <a:spLocks noGrp="1"/>
          </p:cNvSpPr>
          <p:nvPr>
            <p:ph idx="1"/>
          </p:nvPr>
        </p:nvSpPr>
        <p:spPr>
          <a:xfrm>
            <a:off x="1268413" y="1500188"/>
            <a:ext cx="11315700" cy="6040437"/>
          </a:xfrm>
        </p:spPr>
        <p:txBody>
          <a:bodyPr/>
          <a:lstStyle/>
          <a:p>
            <a:pPr>
              <a:defRPr/>
            </a:pPr>
            <a:r>
              <a:rPr lang="en-US" altLang="en-US" sz="2400" dirty="0" smtClean="0">
                <a:hlinkClick r:id="rId2"/>
              </a:rPr>
              <a:t>http://duartes.org/gustavo/blog/post/page-cache-the-affair-between-memory-and-files/</a:t>
            </a:r>
            <a:endParaRPr lang="en-US" altLang="en-US" sz="2400" dirty="0" smtClean="0"/>
          </a:p>
          <a:p>
            <a:pPr>
              <a:defRPr/>
            </a:pPr>
            <a:r>
              <a:rPr lang="en-US" sz="2400" dirty="0" smtClean="0"/>
              <a:t>ARM System Development Guide book – Chapter 14 - “Memory Management”</a:t>
            </a:r>
          </a:p>
          <a:p>
            <a:pPr>
              <a:defRPr/>
            </a:pPr>
            <a:r>
              <a:rPr lang="en-US" altLang="en-US" sz="2400" dirty="0" smtClean="0">
                <a:hlinkClick r:id="rId3"/>
              </a:rPr>
              <a:t>https://www.youtube.com/watch?v=AjTl53I_qzY&amp;list=PLI63-CUdihCrI3eAG2UN6hGR6CiS1yTMV</a:t>
            </a:r>
            <a:endParaRPr lang="en-US" altLang="en-US" sz="2400" dirty="0" smtClean="0"/>
          </a:p>
          <a:p>
            <a:pPr>
              <a:defRPr/>
            </a:pPr>
            <a:endParaRPr lang="en-US" altLang="en-US" sz="2400" dirty="0" smtClean="0"/>
          </a:p>
          <a:p>
            <a:pPr>
              <a:defRPr/>
            </a:pPr>
            <a:endParaRPr lang="en-US" sz="2400" dirty="0" smtClean="0"/>
          </a:p>
          <a:p>
            <a:pPr marL="0" indent="0">
              <a:buFont typeface="Monotype Sorts" pitchFamily="-84" charset="2"/>
              <a:buNone/>
              <a:defRPr/>
            </a:pPr>
            <a:endParaRPr lang="en-US" altLang="en-US" sz="2400" dirty="0" smtClean="0"/>
          </a:p>
          <a:p>
            <a:pPr>
              <a:defRPr/>
            </a:pPr>
            <a:endParaRPr lang="en-US" altLang="en-US" sz="2400" dirty="0" smtClean="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ctrTitle"/>
          </p:nvPr>
        </p:nvSpPr>
        <p:spPr>
          <a:xfrm>
            <a:off x="1028700" y="914400"/>
            <a:ext cx="11658600" cy="2836863"/>
          </a:xfrm>
        </p:spPr>
        <p:txBody>
          <a:bodyPr/>
          <a:lstStyle/>
          <a:p>
            <a:pPr eaLnBrk="1" hangingPunct="1"/>
            <a:r>
              <a:rPr lang="en-US" altLang="en-US" smtClean="0"/>
              <a:t>End of Chapter 8</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898650" y="369888"/>
            <a:ext cx="9839325" cy="768350"/>
          </a:xfrm>
        </p:spPr>
        <p:txBody>
          <a:bodyPr/>
          <a:lstStyle/>
          <a:p>
            <a:pPr eaLnBrk="1" hangingPunct="1"/>
            <a:r>
              <a:rPr lang="en-US" altLang="en-US" smtClean="0"/>
              <a:t>Base and Limit Registers</a:t>
            </a:r>
          </a:p>
        </p:txBody>
      </p:sp>
      <p:sp>
        <p:nvSpPr>
          <p:cNvPr id="17411" name="Rectangle 3"/>
          <p:cNvSpPr>
            <a:spLocks noGrp="1" noChangeArrowheads="1"/>
          </p:cNvSpPr>
          <p:nvPr>
            <p:ph type="body" idx="1"/>
          </p:nvPr>
        </p:nvSpPr>
        <p:spPr>
          <a:xfrm>
            <a:off x="1143000" y="1652588"/>
            <a:ext cx="11028363" cy="5978525"/>
          </a:xfrm>
        </p:spPr>
        <p:txBody>
          <a:bodyPr/>
          <a:lstStyle/>
          <a:p>
            <a:pPr>
              <a:defRPr/>
            </a:pPr>
            <a:r>
              <a:rPr lang="en-US" altLang="en-US" sz="2400" dirty="0" smtClean="0"/>
              <a:t>A pair of </a:t>
            </a:r>
            <a:r>
              <a:rPr lang="en-US" altLang="en-US" sz="2400" b="1" dirty="0" smtClean="0">
                <a:solidFill>
                  <a:srgbClr val="FF0000"/>
                </a:solidFill>
              </a:rPr>
              <a:t>base</a:t>
            </a:r>
            <a:r>
              <a:rPr lang="en-US" altLang="en-US" sz="2400" dirty="0" smtClean="0">
                <a:solidFill>
                  <a:srgbClr val="3366FF"/>
                </a:solidFill>
              </a:rPr>
              <a:t> </a:t>
            </a:r>
            <a:r>
              <a:rPr lang="en-US" altLang="en-US" sz="2400" dirty="0" smtClean="0"/>
              <a:t>and</a:t>
            </a:r>
            <a:r>
              <a:rPr lang="en-US" altLang="en-US" sz="2400" b="1" dirty="0" smtClean="0">
                <a:solidFill>
                  <a:srgbClr val="FF0000"/>
                </a:solidFill>
              </a:rPr>
              <a:t> limit</a:t>
            </a:r>
            <a:r>
              <a:rPr lang="en-US" altLang="en-US" sz="2400" dirty="0" smtClean="0">
                <a:solidFill>
                  <a:srgbClr val="FF0000"/>
                </a:solidFill>
              </a:rPr>
              <a:t> </a:t>
            </a:r>
            <a:r>
              <a:rPr lang="en-US" altLang="en-US" sz="2400" b="1" dirty="0" smtClean="0">
                <a:solidFill>
                  <a:srgbClr val="FF0000"/>
                </a:solidFill>
              </a:rPr>
              <a:t>registers</a:t>
            </a:r>
            <a:r>
              <a:rPr lang="en-US" altLang="en-US" sz="2400" dirty="0" smtClean="0">
                <a:solidFill>
                  <a:srgbClr val="FF0000"/>
                </a:solidFill>
              </a:rPr>
              <a:t> </a:t>
            </a:r>
            <a:r>
              <a:rPr lang="en-US" altLang="en-US" sz="2400" dirty="0" smtClean="0"/>
              <a:t>define the logical address space</a:t>
            </a:r>
          </a:p>
          <a:p>
            <a:pPr>
              <a:defRPr/>
            </a:pPr>
            <a:r>
              <a:rPr lang="en-US" altLang="en-US" sz="2400" dirty="0" smtClean="0"/>
              <a:t>CPU must check every memory access generated in user mode to be sure it is between base and limit for that user.</a:t>
            </a:r>
          </a:p>
          <a:p>
            <a:pPr marL="0" indent="0">
              <a:buFont typeface="Monotype Sorts" pitchFamily="-84" charset="2"/>
              <a:buNone/>
              <a:defRPr/>
            </a:pPr>
            <a:endParaRPr lang="en-US" altLang="en-US" sz="2400" dirty="0" smtClean="0"/>
          </a:p>
        </p:txBody>
      </p:sp>
      <p:pic>
        <p:nvPicPr>
          <p:cNvPr id="1946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138" y="3284538"/>
            <a:ext cx="4910137" cy="480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514475" y="538163"/>
            <a:ext cx="12201525" cy="609600"/>
          </a:xfrm>
        </p:spPr>
        <p:txBody>
          <a:bodyPr/>
          <a:lstStyle/>
          <a:p>
            <a:pPr eaLnBrk="1" hangingPunct="1"/>
            <a:r>
              <a:rPr lang="en-US" altLang="en-US" sz="4000" smtClean="0"/>
              <a:t>Binding of Instructions and Data to Memory</a:t>
            </a:r>
          </a:p>
        </p:txBody>
      </p:sp>
      <p:sp>
        <p:nvSpPr>
          <p:cNvPr id="21507" name="Rectangle 3"/>
          <p:cNvSpPr>
            <a:spLocks noGrp="1" noChangeArrowheads="1"/>
          </p:cNvSpPr>
          <p:nvPr>
            <p:ph type="body" idx="1"/>
          </p:nvPr>
        </p:nvSpPr>
        <p:spPr>
          <a:xfrm>
            <a:off x="1571625" y="1519238"/>
            <a:ext cx="11201400" cy="5486400"/>
          </a:xfrm>
        </p:spPr>
        <p:txBody>
          <a:bodyPr/>
          <a:lstStyle/>
          <a:p>
            <a:r>
              <a:rPr kumimoji="0" lang="en-US" altLang="en-US" sz="2400" smtClean="0"/>
              <a:t>Address binding of instructions and data to memory addresses can happen at three different stages:</a:t>
            </a:r>
          </a:p>
          <a:p>
            <a:pPr lvl="1"/>
            <a:r>
              <a:rPr lang="en-US" altLang="en-US" sz="2400" b="1" smtClean="0"/>
              <a:t>Compile time</a:t>
            </a:r>
            <a:r>
              <a:rPr lang="en-US" altLang="en-US" sz="2400" smtClean="0"/>
              <a:t>:  If memory location known a priori, </a:t>
            </a:r>
            <a:r>
              <a:rPr lang="en-US" altLang="en-US" sz="2400" b="1" smtClean="0">
                <a:solidFill>
                  <a:srgbClr val="3366FF"/>
                </a:solidFill>
              </a:rPr>
              <a:t>absolute code</a:t>
            </a:r>
            <a:r>
              <a:rPr lang="en-US" altLang="en-US" sz="2400" smtClean="0">
                <a:solidFill>
                  <a:srgbClr val="3366FF"/>
                </a:solidFill>
              </a:rPr>
              <a:t> </a:t>
            </a:r>
            <a:r>
              <a:rPr lang="en-US" altLang="en-US" sz="2400" smtClean="0"/>
              <a:t>can be generated; must recompile code if starting location changes</a:t>
            </a:r>
          </a:p>
          <a:p>
            <a:pPr lvl="1"/>
            <a:r>
              <a:rPr lang="en-US" altLang="en-US" sz="2400" b="1" smtClean="0"/>
              <a:t>Load time</a:t>
            </a:r>
            <a:r>
              <a:rPr lang="en-US" altLang="en-US" sz="2400" smtClean="0"/>
              <a:t>:  Must generate </a:t>
            </a:r>
            <a:r>
              <a:rPr lang="en-US" altLang="en-US" sz="2400" b="1" smtClean="0">
                <a:solidFill>
                  <a:srgbClr val="3366FF"/>
                </a:solidFill>
              </a:rPr>
              <a:t>relocatable code</a:t>
            </a:r>
            <a:r>
              <a:rPr lang="en-US" altLang="en-US" sz="2400" smtClean="0"/>
              <a:t> if memory location is not known at compile time</a:t>
            </a:r>
          </a:p>
          <a:p>
            <a:pPr lvl="1"/>
            <a:r>
              <a:rPr lang="en-US" altLang="en-US" sz="2400" b="1" smtClean="0"/>
              <a:t>Execution time</a:t>
            </a:r>
            <a:r>
              <a:rPr lang="en-US" altLang="en-US" sz="2400" smtClean="0"/>
              <a:t>:  Binding delayed until run time if the process can be moved during its execution from one memory segment to another</a:t>
            </a:r>
          </a:p>
          <a:p>
            <a:pPr lvl="2"/>
            <a:r>
              <a:rPr lang="en-US" altLang="en-US" sz="2400" smtClean="0"/>
              <a:t>Need hardware to support for address maps (e.g., base and limit</a:t>
            </a:r>
            <a:r>
              <a:rPr lang="en-US" altLang="en-US" sz="2400" i="1" smtClean="0"/>
              <a:t> </a:t>
            </a:r>
            <a:r>
              <a:rPr lang="en-US" altLang="en-US" sz="2400" smtClean="0"/>
              <a:t>registers)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547813" y="369888"/>
            <a:ext cx="11949112" cy="768350"/>
          </a:xfrm>
        </p:spPr>
        <p:txBody>
          <a:bodyPr/>
          <a:lstStyle/>
          <a:p>
            <a:pPr eaLnBrk="1" hangingPunct="1"/>
            <a:r>
              <a:rPr lang="en-US" altLang="en-US" smtClean="0"/>
              <a:t>Multistep Processing of a User Program</a:t>
            </a:r>
            <a:r>
              <a:rPr lang="en-US" altLang="en-US" sz="4000" smtClean="0"/>
              <a:t> </a:t>
            </a:r>
          </a:p>
        </p:txBody>
      </p:sp>
      <p:pic>
        <p:nvPicPr>
          <p:cNvPr id="23555"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875" y="1582738"/>
            <a:ext cx="4030663" cy="665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414463" y="369888"/>
            <a:ext cx="11615737" cy="768350"/>
          </a:xfrm>
        </p:spPr>
        <p:txBody>
          <a:bodyPr/>
          <a:lstStyle/>
          <a:p>
            <a:pPr eaLnBrk="1" hangingPunct="1"/>
            <a:r>
              <a:rPr lang="en-US" altLang="en-US" smtClean="0"/>
              <a:t>Process-Address Space</a:t>
            </a:r>
          </a:p>
        </p:txBody>
      </p:sp>
      <p:pic>
        <p:nvPicPr>
          <p:cNvPr id="256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838" y="1716088"/>
            <a:ext cx="3095625"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os-8">
  <a:themeElements>
    <a:clrScheme name="2_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2_os-8">
      <a:majorFont>
        <a:latin typeface="Arial"/>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ea typeface="ＭＳ Ｐゴシック" charset="-128"/>
          </a:defRPr>
        </a:defPPr>
      </a:lstStyle>
    </a:lnDef>
  </a:objectDefaults>
  <a:extraClrSchemeLst>
    <a:extraClrScheme>
      <a:clrScheme name="2_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2_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2_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2_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2_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2_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2_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2_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os-8">
  <a:themeElements>
    <a:clrScheme name="2_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2_os-8">
      <a:majorFont>
        <a:latin typeface="Arial"/>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ea typeface="ＭＳ Ｐゴシック" charset="-128"/>
          </a:defRPr>
        </a:defPPr>
      </a:lstStyle>
    </a:lnDef>
  </a:objectDefaults>
  <a:extraClrSchemeLst>
    <a:extraClrScheme>
      <a:clrScheme name="2_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2_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2_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2_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2_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2_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2_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2_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os-8">
  <a:themeElements>
    <a:clrScheme name="2_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2_os-8">
      <a:majorFont>
        <a:latin typeface="Arial"/>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ea typeface="ＭＳ Ｐゴシック" charset="-128"/>
          </a:defRPr>
        </a:defPPr>
      </a:lstStyle>
    </a:lnDef>
  </a:objectDefaults>
  <a:extraClrSchemeLst>
    <a:extraClrScheme>
      <a:clrScheme name="2_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2_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2_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2_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2_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2_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2_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2_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12894</TotalTime>
  <Words>3738</Words>
  <Application>Microsoft Office PowerPoint</Application>
  <PresentationFormat>Custom</PresentationFormat>
  <Paragraphs>330</Paragraphs>
  <Slides>55</Slides>
  <Notes>27</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55</vt:i4>
      </vt:variant>
    </vt:vector>
  </HeadingPairs>
  <TitlesOfParts>
    <vt:vector size="68" baseType="lpstr">
      <vt:lpstr>Verdana</vt:lpstr>
      <vt:lpstr>MS PGothic</vt:lpstr>
      <vt:lpstr>Arial</vt:lpstr>
      <vt:lpstr>Helvetica</vt:lpstr>
      <vt:lpstr>Monotype Sorts</vt:lpstr>
      <vt:lpstr>Webdings</vt:lpstr>
      <vt:lpstr>Times New Roman</vt:lpstr>
      <vt:lpstr>Wingdings</vt:lpstr>
      <vt:lpstr>Lucida Console</vt:lpstr>
      <vt:lpstr>os-8</vt:lpstr>
      <vt:lpstr>2_os-8</vt:lpstr>
      <vt:lpstr>3_os-8</vt:lpstr>
      <vt:lpstr>4_os-8</vt:lpstr>
      <vt:lpstr>Chapter 8:  Main Memory</vt:lpstr>
      <vt:lpstr>Chapter 8:  Memory Management</vt:lpstr>
      <vt:lpstr>Objectives</vt:lpstr>
      <vt:lpstr>Memory Definition</vt:lpstr>
      <vt:lpstr>Memory Management Functions</vt:lpstr>
      <vt:lpstr>Base and Limit Registers</vt:lpstr>
      <vt:lpstr>Binding of Instructions and Data to Memory</vt:lpstr>
      <vt:lpstr>Multistep Processing of a User Program </vt:lpstr>
      <vt:lpstr>Process-Address Space</vt:lpstr>
      <vt:lpstr>Process Address Space</vt:lpstr>
      <vt:lpstr>The STACK</vt:lpstr>
      <vt:lpstr>The stack</vt:lpstr>
      <vt:lpstr>Gdb debugger and the Stack</vt:lpstr>
      <vt:lpstr>The Heap</vt:lpstr>
      <vt:lpstr>The Heap</vt:lpstr>
      <vt:lpstr>Memory Cache</vt:lpstr>
      <vt:lpstr>Cache </vt:lpstr>
      <vt:lpstr>CPU cache</vt:lpstr>
      <vt:lpstr>     Cache and main Memory Access</vt:lpstr>
      <vt:lpstr>Logical vs. Physical Address Space</vt:lpstr>
      <vt:lpstr>Memory-Management Unit (MMU)</vt:lpstr>
      <vt:lpstr>MMU</vt:lpstr>
      <vt:lpstr>Dynamic relocation using a relocation register</vt:lpstr>
      <vt:lpstr>Address Translation and MMU</vt:lpstr>
      <vt:lpstr>Paging</vt:lpstr>
      <vt:lpstr>Pages </vt:lpstr>
      <vt:lpstr>Page Tables and PTEs</vt:lpstr>
      <vt:lpstr>Pages and Page Table</vt:lpstr>
      <vt:lpstr>Page Table Structure </vt:lpstr>
      <vt:lpstr>Page Tables structure  </vt:lpstr>
      <vt:lpstr>      X86 - Two Level Page Table Structure</vt:lpstr>
      <vt:lpstr>Logical to Physical Address Translation in IA-32</vt:lpstr>
      <vt:lpstr>Intel IA-32 Two-Level Page table</vt:lpstr>
      <vt:lpstr>          ARM MMU and Two Level Page table</vt:lpstr>
      <vt:lpstr>ARM –Two Level Page Table </vt:lpstr>
      <vt:lpstr>                 Linux -Three Level Page Table Structure</vt:lpstr>
      <vt:lpstr>X64 Virtual Addressing</vt:lpstr>
      <vt:lpstr>     64 (Itanium) Virtual Address Space</vt:lpstr>
      <vt:lpstr>      64-bit ia64 (Itanium) Virtual Address Space</vt:lpstr>
      <vt:lpstr>X64-64-bit Page Table Structure</vt:lpstr>
      <vt:lpstr>X64-64-bit Page Table Architecture</vt:lpstr>
      <vt:lpstr>TLB</vt:lpstr>
      <vt:lpstr>TLB hit and miss </vt:lpstr>
      <vt:lpstr>Paging Hardware With TLB</vt:lpstr>
      <vt:lpstr>TLB in ARM processors</vt:lpstr>
      <vt:lpstr>ARM MMU</vt:lpstr>
      <vt:lpstr>Page Size- Issues </vt:lpstr>
      <vt:lpstr>Memory Protection</vt:lpstr>
      <vt:lpstr>Valid (v) or Invalid (i) Bit In A Page Table</vt:lpstr>
      <vt:lpstr>Shared Pages</vt:lpstr>
      <vt:lpstr>Shared Library Using Virtual Memory</vt:lpstr>
      <vt:lpstr>Shared Pages among Windows processes</vt:lpstr>
      <vt:lpstr>Linux Memory Management</vt:lpstr>
      <vt:lpstr>References</vt:lpstr>
      <vt:lpstr>End of Chapter 8</vt:lpstr>
    </vt:vector>
  </TitlesOfParts>
  <Company>Lucent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 9.01</dc:title>
  <dc:creator>Marilyn Turnamian</dc:creator>
  <cp:lastModifiedBy>Patricia Castillo</cp:lastModifiedBy>
  <cp:revision>406</cp:revision>
  <cp:lastPrinted>2011-02-28T19:54:28Z</cp:lastPrinted>
  <dcterms:created xsi:type="dcterms:W3CDTF">2011-03-02T21:07:33Z</dcterms:created>
  <dcterms:modified xsi:type="dcterms:W3CDTF">2018-02-28T22:35:47Z</dcterms:modified>
</cp:coreProperties>
</file>